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  <p:sldMasterId id="2147483713" r:id="rId2"/>
  </p:sldMasterIdLst>
  <p:notesMasterIdLst>
    <p:notesMasterId r:id="rId24"/>
  </p:notesMasterIdLst>
  <p:sldIdLst>
    <p:sldId id="256" r:id="rId3"/>
    <p:sldId id="295" r:id="rId4"/>
    <p:sldId id="296" r:id="rId5"/>
    <p:sldId id="257" r:id="rId6"/>
    <p:sldId id="261" r:id="rId7"/>
    <p:sldId id="262" r:id="rId8"/>
    <p:sldId id="263" r:id="rId9"/>
    <p:sldId id="265" r:id="rId10"/>
    <p:sldId id="266" r:id="rId11"/>
    <p:sldId id="267" r:id="rId12"/>
    <p:sldId id="297" r:id="rId13"/>
    <p:sldId id="290" r:id="rId14"/>
    <p:sldId id="291" r:id="rId15"/>
    <p:sldId id="301" r:id="rId16"/>
    <p:sldId id="302" r:id="rId17"/>
    <p:sldId id="300" r:id="rId18"/>
    <p:sldId id="298" r:id="rId19"/>
    <p:sldId id="277" r:id="rId20"/>
    <p:sldId id="278" r:id="rId21"/>
    <p:sldId id="299" r:id="rId22"/>
    <p:sldId id="282" r:id="rId23"/>
  </p:sldIdLst>
  <p:sldSz cx="9144000" cy="5143500" type="screen16x9"/>
  <p:notesSz cx="6858000" cy="9144000"/>
  <p:embeddedFontLst>
    <p:embeddedFont>
      <p:font typeface="Autaut Grotesk" panose="00000500000000000000" pitchFamily="2" charset="0"/>
      <p:regular r:id="rId25"/>
      <p:bold r:id="rId26"/>
    </p:embeddedFont>
    <p:embeddedFont>
      <p:font typeface="Autaut Grotesk Bold" panose="00000800000000000000" pitchFamily="2" charset="0"/>
      <p:bold r:id="rId27"/>
    </p:embeddedFont>
    <p:embeddedFont>
      <p:font typeface="Autaut Grotesk Medium" panose="00000600000000000000" pitchFamily="2" charset="0"/>
      <p:regular r:id="rId28"/>
    </p:embeddedFont>
    <p:embeddedFont>
      <p:font typeface="Autaut Grotesk Semibold" panose="00000700000000000000" pitchFamily="2" charset="0"/>
      <p:regular r:id="rId29"/>
      <p:bold r:id="rId30"/>
    </p:embeddedFont>
    <p:embeddedFont>
      <p:font typeface="Lato" panose="020F0502020204030203" pitchFamily="34" charset="0"/>
      <p:regular r:id="rId31"/>
      <p:bold r:id="rId32"/>
      <p:italic r:id="rId33"/>
      <p:boldItalic r:id="rId34"/>
    </p:embeddedFont>
  </p:embeddedFontLst>
  <p:defaultTextStyle>
    <a:defPPr>
      <a:defRPr lang="en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0D157"/>
    <a:srgbClr val="0E28BF"/>
    <a:srgbClr val="0151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E345FF-9E4F-4A55-A903-75000E50C68D}">
  <a:tblStyle styleId="{5CE345FF-9E4F-4A55-A903-75000E50C68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71"/>
    <p:restoredTop sz="94733"/>
  </p:normalViewPr>
  <p:slideViewPr>
    <p:cSldViewPr snapToGrid="0">
      <p:cViewPr>
        <p:scale>
          <a:sx n="92" d="100"/>
          <a:sy n="92" d="100"/>
        </p:scale>
        <p:origin x="796" y="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2.fntdata"/><Relationship Id="rId21" Type="http://schemas.openxmlformats.org/officeDocument/2006/relationships/slide" Target="slides/slide19.xml"/><Relationship Id="rId34" Type="http://schemas.openxmlformats.org/officeDocument/2006/relationships/font" Target="fonts/font10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4.fntdata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>
          <a:extLst>
            <a:ext uri="{FF2B5EF4-FFF2-40B4-BE49-F238E27FC236}">
              <a16:creationId xmlns:a16="http://schemas.microsoft.com/office/drawing/2014/main" id="{178A5D35-152F-CBA9-7F66-1EAF144A1A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20de096e38_0_230:notes">
            <a:extLst>
              <a:ext uri="{FF2B5EF4-FFF2-40B4-BE49-F238E27FC236}">
                <a16:creationId xmlns:a16="http://schemas.microsoft.com/office/drawing/2014/main" id="{A111801F-C13F-6641-46B5-D7032E6E45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20de096e38_0_230:notes">
            <a:extLst>
              <a:ext uri="{FF2B5EF4-FFF2-40B4-BE49-F238E27FC236}">
                <a16:creationId xmlns:a16="http://schemas.microsoft.com/office/drawing/2014/main" id="{D6CDAF05-5743-287E-8F5F-7FB9364B910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367765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220de096e38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220de096e38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220de096e38_0_2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220de096e38_0_2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>
          <a:extLst>
            <a:ext uri="{FF2B5EF4-FFF2-40B4-BE49-F238E27FC236}">
              <a16:creationId xmlns:a16="http://schemas.microsoft.com/office/drawing/2014/main" id="{2CEB97FB-1C5F-E8B4-8773-378E9ECF25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20de096e38_0_230:notes">
            <a:extLst>
              <a:ext uri="{FF2B5EF4-FFF2-40B4-BE49-F238E27FC236}">
                <a16:creationId xmlns:a16="http://schemas.microsoft.com/office/drawing/2014/main" id="{F7FAEA1B-9DDA-F5DF-F3DF-C889FD19276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20de096e38_0_230:notes">
            <a:extLst>
              <a:ext uri="{FF2B5EF4-FFF2-40B4-BE49-F238E27FC236}">
                <a16:creationId xmlns:a16="http://schemas.microsoft.com/office/drawing/2014/main" id="{785C3E32-D5E2-19CE-A8C2-CE3DB13953B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32175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>
          <a:extLst>
            <a:ext uri="{FF2B5EF4-FFF2-40B4-BE49-F238E27FC236}">
              <a16:creationId xmlns:a16="http://schemas.microsoft.com/office/drawing/2014/main" id="{D93D9CE7-2F2A-2300-806D-9F7EC16BB1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220de096e38_0_176:notes">
            <a:extLst>
              <a:ext uri="{FF2B5EF4-FFF2-40B4-BE49-F238E27FC236}">
                <a16:creationId xmlns:a16="http://schemas.microsoft.com/office/drawing/2014/main" id="{4126336E-D28B-86A2-61B6-2E5AA150C6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220de096e38_0_176:notes">
            <a:extLst>
              <a:ext uri="{FF2B5EF4-FFF2-40B4-BE49-F238E27FC236}">
                <a16:creationId xmlns:a16="http://schemas.microsoft.com/office/drawing/2014/main" id="{7F2A7B19-79D2-0B45-B740-D4E9CEA4807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69976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>
          <a:extLst>
            <a:ext uri="{FF2B5EF4-FFF2-40B4-BE49-F238E27FC236}">
              <a16:creationId xmlns:a16="http://schemas.microsoft.com/office/drawing/2014/main" id="{D318268A-6D6A-C726-1BB5-934B972567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20de096e38_0_230:notes">
            <a:extLst>
              <a:ext uri="{FF2B5EF4-FFF2-40B4-BE49-F238E27FC236}">
                <a16:creationId xmlns:a16="http://schemas.microsoft.com/office/drawing/2014/main" id="{2F9C1403-0A33-7DCD-5FD0-CCD9BE5AFB1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20de096e38_0_230:notes">
            <a:extLst>
              <a:ext uri="{FF2B5EF4-FFF2-40B4-BE49-F238E27FC236}">
                <a16:creationId xmlns:a16="http://schemas.microsoft.com/office/drawing/2014/main" id="{00540554-37D6-B097-FCEB-2A3F73A3D7F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655616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>
          <a:extLst>
            <a:ext uri="{FF2B5EF4-FFF2-40B4-BE49-F238E27FC236}">
              <a16:creationId xmlns:a16="http://schemas.microsoft.com/office/drawing/2014/main" id="{3540235A-6694-FE34-6DFF-662E22A0D1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20de096e38_0_230:notes">
            <a:extLst>
              <a:ext uri="{FF2B5EF4-FFF2-40B4-BE49-F238E27FC236}">
                <a16:creationId xmlns:a16="http://schemas.microsoft.com/office/drawing/2014/main" id="{D68AB096-040B-0ACA-6389-F8008835740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20de096e38_0_230:notes">
            <a:extLst>
              <a:ext uri="{FF2B5EF4-FFF2-40B4-BE49-F238E27FC236}">
                <a16:creationId xmlns:a16="http://schemas.microsoft.com/office/drawing/2014/main" id="{D335E8B5-B942-78EF-DBD6-E572E1FF9B2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0508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22a6a8cc9f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22a6a8cc9f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2a54659a9e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22a54659a9e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>
          <a:extLst>
            <a:ext uri="{FF2B5EF4-FFF2-40B4-BE49-F238E27FC236}">
              <a16:creationId xmlns:a16="http://schemas.microsoft.com/office/drawing/2014/main" id="{AB7DCC27-B478-F9EF-1A50-DA2A142106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20de096e38_0_230:notes">
            <a:extLst>
              <a:ext uri="{FF2B5EF4-FFF2-40B4-BE49-F238E27FC236}">
                <a16:creationId xmlns:a16="http://schemas.microsoft.com/office/drawing/2014/main" id="{DB5A85A4-5885-D03C-8E92-F73B1744FE8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20de096e38_0_230:notes">
            <a:extLst>
              <a:ext uri="{FF2B5EF4-FFF2-40B4-BE49-F238E27FC236}">
                <a16:creationId xmlns:a16="http://schemas.microsoft.com/office/drawing/2014/main" id="{579D85A6-53F1-C0CC-D23F-131B156D795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2565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5240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21c989e6af5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21c989e6af5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18c200be76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18c200be76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20de096e38_0_2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20de096e38_0_2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18c200be7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18c200be7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2a54659a9e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22a54659a9e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20de096e38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20de096e38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20de096e38_0_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20de096e38_0_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237e48bbc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237e48bbcd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ain Title: Dk Blue + Image">
    <p:bg>
      <p:bgPr>
        <a:solidFill>
          <a:srgbClr val="0F52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4FF4D53-A517-A92C-7478-067BC4776D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4824" t="1380" r="12953" b="70617"/>
          <a:stretch/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9C2D9363-8384-4545-A551-B477CD474DAA}"/>
              </a:ext>
            </a:extLst>
          </p:cNvPr>
          <p:cNvSpPr/>
          <p:nvPr/>
        </p:nvSpPr>
        <p:spPr>
          <a:xfrm>
            <a:off x="5601301" y="-14317"/>
            <a:ext cx="3603659" cy="5187375"/>
          </a:xfrm>
          <a:custGeom>
            <a:avLst/>
            <a:gdLst>
              <a:gd name="connsiteX0" fmla="*/ 4105656 w 4114800"/>
              <a:gd name="connsiteY0" fmla="*/ 5971032 h 5980176"/>
              <a:gd name="connsiteX1" fmla="*/ 0 w 4114800"/>
              <a:gd name="connsiteY1" fmla="*/ 5980176 h 5980176"/>
              <a:gd name="connsiteX2" fmla="*/ 2350008 w 4114800"/>
              <a:gd name="connsiteY2" fmla="*/ 0 h 5980176"/>
              <a:gd name="connsiteX3" fmla="*/ 4114800 w 4114800"/>
              <a:gd name="connsiteY3" fmla="*/ 0 h 5980176"/>
              <a:gd name="connsiteX4" fmla="*/ 4114800 w 4114800"/>
              <a:gd name="connsiteY4" fmla="*/ 82296 h 5980176"/>
              <a:gd name="connsiteX5" fmla="*/ 4105656 w 4114800"/>
              <a:gd name="connsiteY5" fmla="*/ 5971032 h 5980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14800" h="5980176">
                <a:moveTo>
                  <a:pt x="4105656" y="5971032"/>
                </a:moveTo>
                <a:lnTo>
                  <a:pt x="0" y="5980176"/>
                </a:lnTo>
                <a:lnTo>
                  <a:pt x="2350008" y="0"/>
                </a:lnTo>
                <a:lnTo>
                  <a:pt x="4114800" y="0"/>
                </a:lnTo>
                <a:lnTo>
                  <a:pt x="4114800" y="82296"/>
                </a:lnTo>
                <a:lnTo>
                  <a:pt x="4105656" y="5971032"/>
                </a:lnTo>
                <a:close/>
              </a:path>
            </a:pathLst>
          </a:custGeom>
          <a:blipFill>
            <a:blip r:embed="rId3"/>
            <a:stretch>
              <a:fillRect l="-60836" t="-3975" r="-86196" b="-10227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b="0" i="0">
              <a:latin typeface="Autaut Grotesk" pitchFamily="2" charset="77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DEAA87-6341-CD29-5323-C2A3FAE41D40}"/>
              </a:ext>
            </a:extLst>
          </p:cNvPr>
          <p:cNvCxnSpPr>
            <a:cxnSpLocks/>
          </p:cNvCxnSpPr>
          <p:nvPr/>
        </p:nvCxnSpPr>
        <p:spPr>
          <a:xfrm>
            <a:off x="273249" y="405310"/>
            <a:ext cx="7224831" cy="0"/>
          </a:xfrm>
          <a:prstGeom prst="line">
            <a:avLst/>
          </a:prstGeom>
          <a:ln w="6350">
            <a:solidFill>
              <a:srgbClr val="F2F0E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077BE24-B662-023A-EAC1-60B89355BD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9080" y="3525041"/>
            <a:ext cx="3608069" cy="476914"/>
          </a:xfrm>
        </p:spPr>
        <p:txBody>
          <a:bodyPr/>
          <a:lstStyle>
            <a:lvl1pPr>
              <a:defRPr sz="1200" b="0" i="0">
                <a:solidFill>
                  <a:schemeClr val="bg1"/>
                </a:solidFill>
                <a:latin typeface="Autaut Grotesk" pitchFamily="2" charset="77"/>
              </a:defRPr>
            </a:lvl1pPr>
            <a:lvl2pPr>
              <a:defRPr sz="1050" b="0" i="0">
                <a:solidFill>
                  <a:schemeClr val="bg1"/>
                </a:solidFill>
                <a:latin typeface="Autaut Grotesk" pitchFamily="2" charset="77"/>
              </a:defRPr>
            </a:lvl2pPr>
            <a:lvl3pPr>
              <a:defRPr sz="788" b="0" i="0">
                <a:solidFill>
                  <a:schemeClr val="bg1"/>
                </a:solidFill>
                <a:latin typeface="Autaut Grotesk" pitchFamily="2" charset="77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B1B3D2-1930-658A-D9CF-1101A3D4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1981784"/>
            <a:ext cx="6165056" cy="1289468"/>
          </a:xfrm>
        </p:spPr>
        <p:txBody>
          <a:bodyPr anchor="b">
            <a:noAutofit/>
          </a:bodyPr>
          <a:lstStyle>
            <a:lvl1pPr>
              <a:defRPr sz="45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10" name="Picture 9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4CA1BB60-AF69-52CC-C797-F37C4A16A1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0616" y="4849074"/>
            <a:ext cx="168350" cy="17738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573528-B539-2D6A-74B2-5039F4DB871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03609" y="226883"/>
            <a:ext cx="697707" cy="1043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3FD0D66-D981-5E11-9F12-66EAF834E2AE}"/>
              </a:ext>
            </a:extLst>
          </p:cNvPr>
          <p:cNvSpPr txBox="1"/>
          <p:nvPr/>
        </p:nvSpPr>
        <p:spPr>
          <a:xfrm>
            <a:off x="69151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600" dirty="0">
                <a:solidFill>
                  <a:schemeClr val="bg1"/>
                </a:solidFill>
              </a:rPr>
              <a:t>© 2025 Lumivero. All rights reserved.</a:t>
            </a:r>
            <a:endParaRPr lang="en-UA" sz="525" b="0" i="0" spc="225">
              <a:solidFill>
                <a:schemeClr val="bg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9335182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adline, Content: Pear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7">
            <a:extLst>
              <a:ext uri="{FF2B5EF4-FFF2-40B4-BE49-F238E27FC236}">
                <a16:creationId xmlns:a16="http://schemas.microsoft.com/office/drawing/2014/main" id="{3ED89B32-E537-1E7A-E985-D0C36612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037EC9A-E809-5100-9B62-CAF353F50A1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73844" y="1144694"/>
            <a:ext cx="8595122" cy="3582088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2912FB1F-D273-990F-BD44-17A2081F0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4" y="4857751"/>
            <a:ext cx="166295" cy="173525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9A7722-FF82-182F-D9ED-48BA757DD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CB765D-D8A7-F76A-1C4D-CCF01884584E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>
                    <a:lumMod val="75000"/>
                  </a:schemeClr>
                </a:solidFill>
              </a:rPr>
              <a:t>© 2025 Lumivero. All rights reserved.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99333593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-Concept - Pearl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E86159-96CE-EAEF-3543-792399D8E7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8871806-C7A8-737D-6D28-F06831EDF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8595122" cy="1165622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18" name="Text Placeholder 21">
            <a:extLst>
              <a:ext uri="{FF2B5EF4-FFF2-40B4-BE49-F238E27FC236}">
                <a16:creationId xmlns:a16="http://schemas.microsoft.com/office/drawing/2014/main" id="{2FC29FCE-A2B7-945F-C9C9-0B9592477C8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44" y="1658578"/>
            <a:ext cx="3502818" cy="493776"/>
          </a:xfrm>
        </p:spPr>
        <p:txBody>
          <a:bodyPr wrap="square">
            <a:noAutofit/>
          </a:bodyPr>
          <a:lstStyle>
            <a:lvl1pPr>
              <a:defRPr sz="15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21">
            <a:extLst>
              <a:ext uri="{FF2B5EF4-FFF2-40B4-BE49-F238E27FC236}">
                <a16:creationId xmlns:a16="http://schemas.microsoft.com/office/drawing/2014/main" id="{B687F024-3573-94A3-3667-1EAC6F69511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3844" y="2707518"/>
            <a:ext cx="3502818" cy="493776"/>
          </a:xfrm>
        </p:spPr>
        <p:txBody>
          <a:bodyPr wrap="square">
            <a:noAutofit/>
          </a:bodyPr>
          <a:lstStyle>
            <a:lvl1pPr>
              <a:defRPr sz="15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21">
            <a:extLst>
              <a:ext uri="{FF2B5EF4-FFF2-40B4-BE49-F238E27FC236}">
                <a16:creationId xmlns:a16="http://schemas.microsoft.com/office/drawing/2014/main" id="{DF0193CE-65B0-E7F5-E199-918FDE3F300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73844" y="3756458"/>
            <a:ext cx="3502818" cy="493776"/>
          </a:xfrm>
        </p:spPr>
        <p:txBody>
          <a:bodyPr wrap="square">
            <a:noAutofit/>
          </a:bodyPr>
          <a:lstStyle>
            <a:lvl1pPr>
              <a:defRPr sz="15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21">
            <a:extLst>
              <a:ext uri="{FF2B5EF4-FFF2-40B4-BE49-F238E27FC236}">
                <a16:creationId xmlns:a16="http://schemas.microsoft.com/office/drawing/2014/main" id="{50B3B6E6-353D-A7D8-0562-EBC19BE1AB7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02944" y="1658578"/>
            <a:ext cx="3639741" cy="493776"/>
          </a:xfrm>
        </p:spPr>
        <p:txBody>
          <a:bodyPr wrap="square">
            <a:noAutofit/>
          </a:bodyPr>
          <a:lstStyle>
            <a:lvl1pPr>
              <a:defRPr sz="15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21">
            <a:extLst>
              <a:ext uri="{FF2B5EF4-FFF2-40B4-BE49-F238E27FC236}">
                <a16:creationId xmlns:a16="http://schemas.microsoft.com/office/drawing/2014/main" id="{D80A71B8-B22F-8548-9591-23A3FB071B2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502944" y="2707518"/>
            <a:ext cx="3639741" cy="493776"/>
          </a:xfrm>
        </p:spPr>
        <p:txBody>
          <a:bodyPr wrap="square">
            <a:noAutofit/>
          </a:bodyPr>
          <a:lstStyle>
            <a:lvl1pPr>
              <a:defRPr sz="15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ext Placeholder 21">
            <a:extLst>
              <a:ext uri="{FF2B5EF4-FFF2-40B4-BE49-F238E27FC236}">
                <a16:creationId xmlns:a16="http://schemas.microsoft.com/office/drawing/2014/main" id="{6DEA2BBA-9816-374A-A5F3-C228F7F9CAA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482370" y="3757656"/>
            <a:ext cx="3639741" cy="493776"/>
          </a:xfrm>
        </p:spPr>
        <p:txBody>
          <a:bodyPr wrap="square">
            <a:noAutofit/>
          </a:bodyPr>
          <a:lstStyle>
            <a:lvl1pPr>
              <a:defRPr sz="15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23">
            <a:extLst>
              <a:ext uri="{FF2B5EF4-FFF2-40B4-BE49-F238E27FC236}">
                <a16:creationId xmlns:a16="http://schemas.microsoft.com/office/drawing/2014/main" id="{D0E2053F-FA59-4980-4585-28FDD3257C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6413" y="2626614"/>
            <a:ext cx="3529203" cy="457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3">
            <a:extLst>
              <a:ext uri="{FF2B5EF4-FFF2-40B4-BE49-F238E27FC236}">
                <a16:creationId xmlns:a16="http://schemas.microsoft.com/office/drawing/2014/main" id="{78FBB53C-EDFA-D88A-4C04-85EB1087837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56413" y="3657600"/>
            <a:ext cx="3529203" cy="457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23">
            <a:extLst>
              <a:ext uri="{FF2B5EF4-FFF2-40B4-BE49-F238E27FC236}">
                <a16:creationId xmlns:a16="http://schemas.microsoft.com/office/drawing/2014/main" id="{34EDEBFB-FBC1-754D-1750-CD628C0C85A0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489704" y="2626614"/>
            <a:ext cx="3650742" cy="6858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3">
            <a:extLst>
              <a:ext uri="{FF2B5EF4-FFF2-40B4-BE49-F238E27FC236}">
                <a16:creationId xmlns:a16="http://schemas.microsoft.com/office/drawing/2014/main" id="{F2BE9EED-60F9-370A-80A8-4F8E2B83FA2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489704" y="3657600"/>
            <a:ext cx="3650742" cy="6858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3">
            <a:extLst>
              <a:ext uri="{FF2B5EF4-FFF2-40B4-BE49-F238E27FC236}">
                <a16:creationId xmlns:a16="http://schemas.microsoft.com/office/drawing/2014/main" id="{6FD8CBCE-56F5-E2DF-2013-0E2C93DB1F55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56413" y="1579626"/>
            <a:ext cx="3529203" cy="457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3">
            <a:extLst>
              <a:ext uri="{FF2B5EF4-FFF2-40B4-BE49-F238E27FC236}">
                <a16:creationId xmlns:a16="http://schemas.microsoft.com/office/drawing/2014/main" id="{E7C7ABF3-DD40-286A-13D6-9630F56C8A0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489704" y="1579626"/>
            <a:ext cx="3650742" cy="6858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94458778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 + Highlights - Pear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E86159-96CE-EAEF-3543-792399D8E7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8871806-C7A8-737D-6D28-F06831EDF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8595122" cy="1165622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5" name="Text Placeholder 21">
            <a:extLst>
              <a:ext uri="{FF2B5EF4-FFF2-40B4-BE49-F238E27FC236}">
                <a16:creationId xmlns:a16="http://schemas.microsoft.com/office/drawing/2014/main" id="{BB38449E-02BA-BA35-5621-74966534D78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728788" y="2707518"/>
            <a:ext cx="2183606" cy="831019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21">
            <a:extLst>
              <a:ext uri="{FF2B5EF4-FFF2-40B4-BE49-F238E27FC236}">
                <a16:creationId xmlns:a16="http://schemas.microsoft.com/office/drawing/2014/main" id="{B687F024-3573-94A3-3667-1EAC6F69511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1464" y="2707519"/>
            <a:ext cx="1317468" cy="392415"/>
          </a:xfrm>
        </p:spPr>
        <p:txBody>
          <a:bodyPr wrap="square">
            <a:spAutoFit/>
          </a:bodyPr>
          <a:lstStyle>
            <a:lvl1pPr>
              <a:defRPr sz="12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32E5BA1F-30D1-07A2-3C64-EC425D3A220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728788" y="3756459"/>
            <a:ext cx="2183606" cy="831019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ext Placeholder 21">
            <a:extLst>
              <a:ext uri="{FF2B5EF4-FFF2-40B4-BE49-F238E27FC236}">
                <a16:creationId xmlns:a16="http://schemas.microsoft.com/office/drawing/2014/main" id="{DF0193CE-65B0-E7F5-E199-918FDE3F300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71464" y="3756459"/>
            <a:ext cx="1317468" cy="392415"/>
          </a:xfrm>
        </p:spPr>
        <p:txBody>
          <a:bodyPr wrap="square">
            <a:spAutoFit/>
          </a:bodyPr>
          <a:lstStyle>
            <a:lvl1pPr>
              <a:defRPr sz="12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21">
            <a:extLst>
              <a:ext uri="{FF2B5EF4-FFF2-40B4-BE49-F238E27FC236}">
                <a16:creationId xmlns:a16="http://schemas.microsoft.com/office/drawing/2014/main" id="{8E13FF24-E0B5-591F-98E1-8205D7E67F5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094810" y="2707518"/>
            <a:ext cx="2183606" cy="831019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8" name="Text Placeholder 21">
            <a:extLst>
              <a:ext uri="{FF2B5EF4-FFF2-40B4-BE49-F238E27FC236}">
                <a16:creationId xmlns:a16="http://schemas.microsoft.com/office/drawing/2014/main" id="{D80A71B8-B22F-8548-9591-23A3FB071B2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502944" y="2707519"/>
            <a:ext cx="1439099" cy="392415"/>
          </a:xfrm>
        </p:spPr>
        <p:txBody>
          <a:bodyPr wrap="square">
            <a:spAutoFit/>
          </a:bodyPr>
          <a:lstStyle>
            <a:lvl1pPr>
              <a:defRPr sz="12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985D2F2B-C9EB-4804-D9DB-2F9649DEA65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094810" y="3756459"/>
            <a:ext cx="2183606" cy="831019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21">
            <a:extLst>
              <a:ext uri="{FF2B5EF4-FFF2-40B4-BE49-F238E27FC236}">
                <a16:creationId xmlns:a16="http://schemas.microsoft.com/office/drawing/2014/main" id="{B13E7AA0-5B96-65CB-5C9F-23B79325900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502944" y="3756459"/>
            <a:ext cx="1439099" cy="392415"/>
          </a:xfrm>
        </p:spPr>
        <p:txBody>
          <a:bodyPr wrap="square">
            <a:spAutoFit/>
          </a:bodyPr>
          <a:lstStyle>
            <a:lvl1pPr>
              <a:defRPr sz="12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Picture Placeholder 23">
            <a:extLst>
              <a:ext uri="{FF2B5EF4-FFF2-40B4-BE49-F238E27FC236}">
                <a16:creationId xmlns:a16="http://schemas.microsoft.com/office/drawing/2014/main" id="{DF3B194A-B6C3-3F98-A210-5B82CE40C80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0129" y="2626614"/>
            <a:ext cx="3652647" cy="9601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8" name="Picture Placeholder 23">
            <a:extLst>
              <a:ext uri="{FF2B5EF4-FFF2-40B4-BE49-F238E27FC236}">
                <a16:creationId xmlns:a16="http://schemas.microsoft.com/office/drawing/2014/main" id="{E8D089A1-66E5-E937-1574-26C2CAF447CA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270129" y="3657600"/>
            <a:ext cx="3652647" cy="9601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9" name="Picture Placeholder 23">
            <a:extLst>
              <a:ext uri="{FF2B5EF4-FFF2-40B4-BE49-F238E27FC236}">
                <a16:creationId xmlns:a16="http://schemas.microsoft.com/office/drawing/2014/main" id="{99062E4B-9EA0-B505-592D-32488235C82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503420" y="2626614"/>
            <a:ext cx="3774186" cy="9601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0" name="Picture Placeholder 23">
            <a:extLst>
              <a:ext uri="{FF2B5EF4-FFF2-40B4-BE49-F238E27FC236}">
                <a16:creationId xmlns:a16="http://schemas.microsoft.com/office/drawing/2014/main" id="{78180CBE-C22F-0B83-A4D8-A4C1D2914CC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503420" y="3657600"/>
            <a:ext cx="3774186" cy="9601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01056925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-6 Points + Highlights - Pear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E86159-96CE-EAEF-3543-792399D8E7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8871806-C7A8-737D-6D28-F06831EDF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8595122" cy="1165622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17" name="Text Placeholder 21">
            <a:extLst>
              <a:ext uri="{FF2B5EF4-FFF2-40B4-BE49-F238E27FC236}">
                <a16:creationId xmlns:a16="http://schemas.microsoft.com/office/drawing/2014/main" id="{8AB502A5-FA34-7A17-B9C0-07CC6B10FC6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28788" y="1658578"/>
            <a:ext cx="2047874" cy="831011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8" name="Text Placeholder 21">
            <a:extLst>
              <a:ext uri="{FF2B5EF4-FFF2-40B4-BE49-F238E27FC236}">
                <a16:creationId xmlns:a16="http://schemas.microsoft.com/office/drawing/2014/main" id="{2FC29FCE-A2B7-945F-C9C9-0B9592477C8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44" y="1658578"/>
            <a:ext cx="1319213" cy="392415"/>
          </a:xfrm>
        </p:spPr>
        <p:txBody>
          <a:bodyPr wrap="square">
            <a:spAutoFit/>
          </a:bodyPr>
          <a:lstStyle>
            <a:lvl1pPr>
              <a:defRPr sz="12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21">
            <a:extLst>
              <a:ext uri="{FF2B5EF4-FFF2-40B4-BE49-F238E27FC236}">
                <a16:creationId xmlns:a16="http://schemas.microsoft.com/office/drawing/2014/main" id="{BB38449E-02BA-BA35-5621-74966534D78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728788" y="2707519"/>
            <a:ext cx="2047874" cy="831011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21">
            <a:extLst>
              <a:ext uri="{FF2B5EF4-FFF2-40B4-BE49-F238E27FC236}">
                <a16:creationId xmlns:a16="http://schemas.microsoft.com/office/drawing/2014/main" id="{B687F024-3573-94A3-3667-1EAC6F69511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3844" y="2707519"/>
            <a:ext cx="1319213" cy="392415"/>
          </a:xfrm>
        </p:spPr>
        <p:txBody>
          <a:bodyPr wrap="square">
            <a:spAutoFit/>
          </a:bodyPr>
          <a:lstStyle>
            <a:lvl1pPr>
              <a:defRPr sz="12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32E5BA1F-30D1-07A2-3C64-EC425D3A220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728788" y="3750647"/>
            <a:ext cx="2047874" cy="831011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ext Placeholder 21">
            <a:extLst>
              <a:ext uri="{FF2B5EF4-FFF2-40B4-BE49-F238E27FC236}">
                <a16:creationId xmlns:a16="http://schemas.microsoft.com/office/drawing/2014/main" id="{DF0193CE-65B0-E7F5-E199-918FDE3F300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73844" y="3756459"/>
            <a:ext cx="1319213" cy="392415"/>
          </a:xfrm>
        </p:spPr>
        <p:txBody>
          <a:bodyPr wrap="square">
            <a:spAutoFit/>
          </a:bodyPr>
          <a:lstStyle>
            <a:lvl1pPr>
              <a:defRPr sz="12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CC2275B1-C563-34CB-8C0F-13BD97293B5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94810" y="1658578"/>
            <a:ext cx="2047874" cy="831011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6" name="Text Placeholder 21">
            <a:extLst>
              <a:ext uri="{FF2B5EF4-FFF2-40B4-BE49-F238E27FC236}">
                <a16:creationId xmlns:a16="http://schemas.microsoft.com/office/drawing/2014/main" id="{50B3B6E6-353D-A7D8-0562-EBC19BE1AB7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02944" y="1658578"/>
            <a:ext cx="1456135" cy="392415"/>
          </a:xfrm>
        </p:spPr>
        <p:txBody>
          <a:bodyPr wrap="square">
            <a:spAutoFit/>
          </a:bodyPr>
          <a:lstStyle>
            <a:lvl1pPr>
              <a:defRPr sz="12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21">
            <a:extLst>
              <a:ext uri="{FF2B5EF4-FFF2-40B4-BE49-F238E27FC236}">
                <a16:creationId xmlns:a16="http://schemas.microsoft.com/office/drawing/2014/main" id="{8E13FF24-E0B5-591F-98E1-8205D7E67F5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094810" y="2707519"/>
            <a:ext cx="2047874" cy="831011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8" name="Text Placeholder 21">
            <a:extLst>
              <a:ext uri="{FF2B5EF4-FFF2-40B4-BE49-F238E27FC236}">
                <a16:creationId xmlns:a16="http://schemas.microsoft.com/office/drawing/2014/main" id="{D80A71B8-B22F-8548-9591-23A3FB071B2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502944" y="2707519"/>
            <a:ext cx="1456135" cy="392415"/>
          </a:xfrm>
        </p:spPr>
        <p:txBody>
          <a:bodyPr wrap="square">
            <a:spAutoFit/>
          </a:bodyPr>
          <a:lstStyle>
            <a:lvl1pPr>
              <a:defRPr sz="12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23">
            <a:extLst>
              <a:ext uri="{FF2B5EF4-FFF2-40B4-BE49-F238E27FC236}">
                <a16:creationId xmlns:a16="http://schemas.microsoft.com/office/drawing/2014/main" id="{15913588-17C8-74C3-2DF2-FDFEB8FB832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498848" y="2626614"/>
            <a:ext cx="3662172" cy="10972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3">
            <a:extLst>
              <a:ext uri="{FF2B5EF4-FFF2-40B4-BE49-F238E27FC236}">
                <a16:creationId xmlns:a16="http://schemas.microsoft.com/office/drawing/2014/main" id="{87AF625E-4E34-BC07-8BDE-404F5AE70B6B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482846" y="1572768"/>
            <a:ext cx="3664458" cy="12801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3">
            <a:extLst>
              <a:ext uri="{FF2B5EF4-FFF2-40B4-BE49-F238E27FC236}">
                <a16:creationId xmlns:a16="http://schemas.microsoft.com/office/drawing/2014/main" id="{374343C2-9500-6D1C-9CAA-338DF8E6CFB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265176" y="2626614"/>
            <a:ext cx="3520529" cy="10385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3">
            <a:extLst>
              <a:ext uri="{FF2B5EF4-FFF2-40B4-BE49-F238E27FC236}">
                <a16:creationId xmlns:a16="http://schemas.microsoft.com/office/drawing/2014/main" id="{F22EF5A7-4A82-8256-C1D9-0158586C0A19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256032" y="1572768"/>
            <a:ext cx="3522726" cy="12115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3">
            <a:extLst>
              <a:ext uri="{FF2B5EF4-FFF2-40B4-BE49-F238E27FC236}">
                <a16:creationId xmlns:a16="http://schemas.microsoft.com/office/drawing/2014/main" id="{A200AFB6-A539-936E-40E6-0EDA6BFA60D6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265176" y="3657600"/>
            <a:ext cx="3520529" cy="10385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06856254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oints + 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E86159-96CE-EAEF-3543-792399D8E7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8871806-C7A8-737D-6D28-F06831EDF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8595122" cy="1165622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17" name="Text Placeholder 21">
            <a:extLst>
              <a:ext uri="{FF2B5EF4-FFF2-40B4-BE49-F238E27FC236}">
                <a16:creationId xmlns:a16="http://schemas.microsoft.com/office/drawing/2014/main" id="{8AB502A5-FA34-7A17-B9C0-07CC6B10FC6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3329" y="1658578"/>
            <a:ext cx="3639740" cy="831011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21">
            <a:extLst>
              <a:ext uri="{FF2B5EF4-FFF2-40B4-BE49-F238E27FC236}">
                <a16:creationId xmlns:a16="http://schemas.microsoft.com/office/drawing/2014/main" id="{BB38449E-02BA-BA35-5621-74966534D78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3329" y="2707519"/>
            <a:ext cx="3639740" cy="831011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32E5BA1F-30D1-07A2-3C64-EC425D3A220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83329" y="3750647"/>
            <a:ext cx="3639740" cy="831011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CC2275B1-C563-34CB-8C0F-13BD97293B5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02944" y="1658578"/>
            <a:ext cx="3639740" cy="831011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7" name="Text Placeholder 21">
            <a:extLst>
              <a:ext uri="{FF2B5EF4-FFF2-40B4-BE49-F238E27FC236}">
                <a16:creationId xmlns:a16="http://schemas.microsoft.com/office/drawing/2014/main" id="{8E13FF24-E0B5-591F-98E1-8205D7E67F5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502944" y="2707519"/>
            <a:ext cx="3639740" cy="831011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Picture Placeholder 23">
            <a:extLst>
              <a:ext uri="{FF2B5EF4-FFF2-40B4-BE49-F238E27FC236}">
                <a16:creationId xmlns:a16="http://schemas.microsoft.com/office/drawing/2014/main" id="{CDCC9666-D93F-889F-02EE-409979A56BFA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270129" y="3657600"/>
            <a:ext cx="3673221" cy="8686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23">
            <a:extLst>
              <a:ext uri="{FF2B5EF4-FFF2-40B4-BE49-F238E27FC236}">
                <a16:creationId xmlns:a16="http://schemas.microsoft.com/office/drawing/2014/main" id="{5D396BFC-E9BE-BAA3-9B7E-1CC73F6A78C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482846" y="2626614"/>
            <a:ext cx="3678174" cy="4114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23">
            <a:extLst>
              <a:ext uri="{FF2B5EF4-FFF2-40B4-BE49-F238E27FC236}">
                <a16:creationId xmlns:a16="http://schemas.microsoft.com/office/drawing/2014/main" id="{A0088CF6-590E-AF47-F5A8-D63546A4388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482846" y="1565910"/>
            <a:ext cx="3678174" cy="4114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3">
            <a:extLst>
              <a:ext uri="{FF2B5EF4-FFF2-40B4-BE49-F238E27FC236}">
                <a16:creationId xmlns:a16="http://schemas.microsoft.com/office/drawing/2014/main" id="{F4F23111-0775-01D3-93C4-24F359852C92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285750" y="1565910"/>
            <a:ext cx="3650742" cy="8686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3">
            <a:extLst>
              <a:ext uri="{FF2B5EF4-FFF2-40B4-BE49-F238E27FC236}">
                <a16:creationId xmlns:a16="http://schemas.microsoft.com/office/drawing/2014/main" id="{8DA52A8A-E6D2-36B0-F822-8952FCE02B4E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285750" y="2622042"/>
            <a:ext cx="3650742" cy="8686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4856996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 Glanceable Highlig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E47F0-0B55-401A-46E5-8B4A978A9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D9C18E-7B29-8DEB-9B92-55D279DDDB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F81634DA-2ECC-1B3A-11FB-BDB789EFAF8C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273844" y="1007963"/>
            <a:ext cx="4229100" cy="1726556"/>
          </a:xfrm>
          <a:prstGeom prst="roundRect">
            <a:avLst>
              <a:gd name="adj" fmla="val 9120"/>
            </a:avLst>
          </a:prstGeom>
          <a:solidFill>
            <a:srgbClr val="FFFFFF"/>
          </a:solidFill>
        </p:spPr>
        <p:txBody>
          <a:bodyPr anchor="t"/>
          <a:lstStyle>
            <a:lvl1pPr algn="l">
              <a:lnSpc>
                <a:spcPct val="150000"/>
              </a:lnSpc>
              <a:defRPr sz="1800"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1B77BE4-9D03-5B38-D4BF-613AE61844A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69106" y="1171666"/>
            <a:ext cx="2377679" cy="243340"/>
          </a:xfrm>
        </p:spPr>
        <p:txBody>
          <a:bodyPr/>
          <a:lstStyle>
            <a:lvl1pPr>
              <a:defRPr sz="18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Headlines: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97F59F8C-061D-0E1A-4AA3-555022F782B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479316" y="1553903"/>
            <a:ext cx="3834731" cy="1072617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defRPr b="1" i="0">
                <a:latin typeface="Autaut Grotesk Semibold" pitchFamily="2" charset="77"/>
              </a:defRPr>
            </a:lvl1pPr>
            <a:lvl2pPr algn="l">
              <a:lnSpc>
                <a:spcPct val="100000"/>
              </a:lnSpc>
              <a:defRPr b="0" i="0">
                <a:latin typeface="Autaut Grotesk" pitchFamily="2" charset="77"/>
              </a:defRPr>
            </a:lvl2pPr>
            <a:lvl3pPr>
              <a:lnSpc>
                <a:spcPct val="150000"/>
              </a:lnSpc>
              <a:defRPr b="0" i="0">
                <a:latin typeface="Autaut Grotesk" pitchFamily="2" charset="77"/>
              </a:defRPr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E9EEB9CC-C401-167C-636D-3F153E0D8E9F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4629150" y="1007963"/>
            <a:ext cx="4229100" cy="1726556"/>
          </a:xfrm>
          <a:prstGeom prst="roundRect">
            <a:avLst>
              <a:gd name="adj" fmla="val 9120"/>
            </a:avLst>
          </a:prstGeom>
          <a:solidFill>
            <a:srgbClr val="FFFFFF"/>
          </a:solidFill>
        </p:spPr>
        <p:txBody>
          <a:bodyPr anchor="t"/>
          <a:lstStyle>
            <a:lvl1pPr algn="l">
              <a:lnSpc>
                <a:spcPct val="150000"/>
              </a:lnSpc>
              <a:defRPr sz="1800"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0" name="Text Placeholder 16">
            <a:extLst>
              <a:ext uri="{FF2B5EF4-FFF2-40B4-BE49-F238E27FC236}">
                <a16:creationId xmlns:a16="http://schemas.microsoft.com/office/drawing/2014/main" id="{AB81BD57-B252-6178-C615-62478C96432D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824412" y="1171666"/>
            <a:ext cx="2377679" cy="243340"/>
          </a:xfrm>
        </p:spPr>
        <p:txBody>
          <a:bodyPr/>
          <a:lstStyle>
            <a:lvl1pPr>
              <a:defRPr sz="18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Metrics: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46B4AF20-5331-A4DB-C783-70560872C82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4834622" y="1553903"/>
            <a:ext cx="3834731" cy="1072617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defRPr b="1" i="0">
                <a:latin typeface="Autaut Grotesk Semibold" pitchFamily="2" charset="77"/>
              </a:defRPr>
            </a:lvl1pPr>
            <a:lvl2pPr algn="l">
              <a:lnSpc>
                <a:spcPct val="100000"/>
              </a:lnSpc>
              <a:defRPr b="0" i="0">
                <a:latin typeface="Autaut Grotesk" pitchFamily="2" charset="77"/>
              </a:defRPr>
            </a:lvl2pPr>
            <a:lvl3pPr>
              <a:lnSpc>
                <a:spcPct val="150000"/>
              </a:lnSpc>
              <a:defRPr b="0" i="0">
                <a:latin typeface="Autaut Grotesk" pitchFamily="2" charset="77"/>
              </a:defRPr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2" name="Picture Placeholder 7">
            <a:extLst>
              <a:ext uri="{FF2B5EF4-FFF2-40B4-BE49-F238E27FC236}">
                <a16:creationId xmlns:a16="http://schemas.microsoft.com/office/drawing/2014/main" id="{593481F9-A352-8BFC-ADAE-F549C74D433D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285750" y="2857501"/>
            <a:ext cx="4229100" cy="1726556"/>
          </a:xfrm>
          <a:prstGeom prst="roundRect">
            <a:avLst>
              <a:gd name="adj" fmla="val 9120"/>
            </a:avLst>
          </a:prstGeom>
          <a:solidFill>
            <a:srgbClr val="FFFFFF"/>
          </a:solidFill>
        </p:spPr>
        <p:txBody>
          <a:bodyPr anchor="t"/>
          <a:lstStyle>
            <a:lvl1pPr algn="l">
              <a:lnSpc>
                <a:spcPct val="150000"/>
              </a:lnSpc>
              <a:defRPr sz="1800"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641FD7E-0ACC-5264-11C9-B43A7AD8DFB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81012" y="3021204"/>
            <a:ext cx="2377679" cy="243340"/>
          </a:xfrm>
        </p:spPr>
        <p:txBody>
          <a:bodyPr/>
          <a:lstStyle>
            <a:lvl1pPr>
              <a:defRPr sz="18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Challenges: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C616EEE1-872F-D19E-169A-F02CF9E79B48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91222" y="3403440"/>
            <a:ext cx="3834731" cy="1072617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defRPr b="1" i="0">
                <a:latin typeface="Autaut Grotesk Semibold" pitchFamily="2" charset="77"/>
              </a:defRPr>
            </a:lvl1pPr>
            <a:lvl2pPr algn="l">
              <a:lnSpc>
                <a:spcPct val="100000"/>
              </a:lnSpc>
              <a:defRPr b="0" i="0">
                <a:latin typeface="Autaut Grotesk" pitchFamily="2" charset="77"/>
              </a:defRPr>
            </a:lvl2pPr>
            <a:lvl3pPr>
              <a:lnSpc>
                <a:spcPct val="150000"/>
              </a:lnSpc>
              <a:defRPr b="0" i="0">
                <a:latin typeface="Autaut Grotesk" pitchFamily="2" charset="77"/>
              </a:defRPr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5" name="Picture Placeholder 7">
            <a:extLst>
              <a:ext uri="{FF2B5EF4-FFF2-40B4-BE49-F238E27FC236}">
                <a16:creationId xmlns:a16="http://schemas.microsoft.com/office/drawing/2014/main" id="{D019D58F-E5F2-E27C-964B-290EC8C505C6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4629150" y="2857501"/>
            <a:ext cx="4229100" cy="1726556"/>
          </a:xfrm>
          <a:prstGeom prst="roundRect">
            <a:avLst>
              <a:gd name="adj" fmla="val 9120"/>
            </a:avLst>
          </a:prstGeom>
          <a:solidFill>
            <a:srgbClr val="FFFFFF"/>
          </a:solidFill>
        </p:spPr>
        <p:txBody>
          <a:bodyPr anchor="t"/>
          <a:lstStyle>
            <a:lvl1pPr algn="l">
              <a:lnSpc>
                <a:spcPct val="150000"/>
              </a:lnSpc>
              <a:defRPr sz="1800"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185FC80-9C43-3D59-4F7B-F26D7B3FBF94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24412" y="3021204"/>
            <a:ext cx="2377679" cy="243340"/>
          </a:xfrm>
        </p:spPr>
        <p:txBody>
          <a:bodyPr/>
          <a:lstStyle>
            <a:lvl1pPr>
              <a:defRPr sz="18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Priorities:</a:t>
            </a:r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5CCF49EA-9A97-E6E2-F478-4DE03B49ED60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4834622" y="3403440"/>
            <a:ext cx="3834731" cy="1072617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defRPr b="1" i="0">
                <a:latin typeface="Autaut Grotesk Semibold" pitchFamily="2" charset="77"/>
              </a:defRPr>
            </a:lvl1pPr>
            <a:lvl2pPr algn="l">
              <a:lnSpc>
                <a:spcPct val="100000"/>
              </a:lnSpc>
              <a:defRPr b="0" i="0">
                <a:latin typeface="Autaut Grotesk" pitchFamily="2" charset="77"/>
              </a:defRPr>
            </a:lvl2pPr>
            <a:lvl3pPr>
              <a:lnSpc>
                <a:spcPct val="150000"/>
              </a:lnSpc>
              <a:defRPr b="0" i="0">
                <a:latin typeface="Autaut Grotesk" pitchFamily="2" charset="77"/>
              </a:defRPr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2995457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Start - Charco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359B42-4856-26C0-1BCE-A871AC4CBB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62CFF2-9567-6DFA-7C5C-5FA0DFC80904}"/>
              </a:ext>
            </a:extLst>
          </p:cNvPr>
          <p:cNvSpPr txBox="1"/>
          <p:nvPr userDrawn="1"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chemeClr val="accent6">
                  <a:lumMod val="90000"/>
                </a:schemeClr>
              </a:solidFill>
              <a:latin typeface="Autaut Grotesk" pitchFamily="2" charset="77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C4E351C-282C-2E3E-0304-2B00BEDEC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bg1">
                <a:alpha val="59951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2B9AB23-5C39-BCB0-DA23-BF1D5A0B32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81125" y="1847862"/>
            <a:ext cx="1966875" cy="641736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9" name="Text Placeholder 27">
            <a:extLst>
              <a:ext uri="{FF2B5EF4-FFF2-40B4-BE49-F238E27FC236}">
                <a16:creationId xmlns:a16="http://schemas.microsoft.com/office/drawing/2014/main" id="{D41E1EEC-754B-5BF7-DC66-C2841E21F3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1125" y="1577579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36" name="Text Placeholder 27">
            <a:extLst>
              <a:ext uri="{FF2B5EF4-FFF2-40B4-BE49-F238E27FC236}">
                <a16:creationId xmlns:a16="http://schemas.microsoft.com/office/drawing/2014/main" id="{99919AD8-AAA8-4FB5-E1C4-24CFD2E4B7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35507" y="3430664"/>
            <a:ext cx="1966875" cy="645942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7" name="Text Placeholder 27">
            <a:extLst>
              <a:ext uri="{FF2B5EF4-FFF2-40B4-BE49-F238E27FC236}">
                <a16:creationId xmlns:a16="http://schemas.microsoft.com/office/drawing/2014/main" id="{D9B57CF5-B8E7-1A65-A915-9DB7455819E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38450" y="316038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44" name="Text Placeholder 27">
            <a:extLst>
              <a:ext uri="{FF2B5EF4-FFF2-40B4-BE49-F238E27FC236}">
                <a16:creationId xmlns:a16="http://schemas.microsoft.com/office/drawing/2014/main" id="{5660F1C4-42BE-E206-897D-57776279B5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90451" y="1847862"/>
            <a:ext cx="1966875" cy="641736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5" name="Text Placeholder 27">
            <a:extLst>
              <a:ext uri="{FF2B5EF4-FFF2-40B4-BE49-F238E27FC236}">
                <a16:creationId xmlns:a16="http://schemas.microsoft.com/office/drawing/2014/main" id="{A3075398-1625-B3C3-21C4-649047B9004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990451" y="1577579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46" name="Text Placeholder 27">
            <a:extLst>
              <a:ext uri="{FF2B5EF4-FFF2-40B4-BE49-F238E27FC236}">
                <a16:creationId xmlns:a16="http://schemas.microsoft.com/office/drawing/2014/main" id="{02998B7F-5C78-DCBC-A80F-DEC5EE98A23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445396" y="3430664"/>
            <a:ext cx="1966875" cy="645942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7" name="Text Placeholder 27">
            <a:extLst>
              <a:ext uri="{FF2B5EF4-FFF2-40B4-BE49-F238E27FC236}">
                <a16:creationId xmlns:a16="http://schemas.microsoft.com/office/drawing/2014/main" id="{439D3703-E883-B237-0808-9828EB496BF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45396" y="316038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48" name="Text Placeholder 27">
            <a:extLst>
              <a:ext uri="{FF2B5EF4-FFF2-40B4-BE49-F238E27FC236}">
                <a16:creationId xmlns:a16="http://schemas.microsoft.com/office/drawing/2014/main" id="{0385FFD7-1B0F-CF79-CC32-52515B748B5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02721" y="1847862"/>
            <a:ext cx="1966875" cy="641736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9" name="Text Placeholder 27">
            <a:extLst>
              <a:ext uri="{FF2B5EF4-FFF2-40B4-BE49-F238E27FC236}">
                <a16:creationId xmlns:a16="http://schemas.microsoft.com/office/drawing/2014/main" id="{190253A4-9FEF-90AE-5140-1242C105ABF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02721" y="1577579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65" name="Text Placeholder 68">
            <a:extLst>
              <a:ext uri="{FF2B5EF4-FFF2-40B4-BE49-F238E27FC236}">
                <a16:creationId xmlns:a16="http://schemas.microsoft.com/office/drawing/2014/main" id="{0AD0CE5B-C404-4BBB-F4D1-3E887FF6CC9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3844" y="863865"/>
            <a:ext cx="8595122" cy="189283"/>
          </a:xfrm>
        </p:spPr>
        <p:txBody>
          <a:bodyPr>
            <a:spAutoFit/>
          </a:bodyPr>
          <a:lstStyle>
            <a:lvl1pPr>
              <a:defRPr sz="120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428A3FF-66F1-F8C7-55BF-48D6BC67C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8595122" cy="507831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5" name="Picture 4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3174A7C3-9FC4-565D-96C3-133F9E799A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1CCF87-36C3-A11E-F666-C668C7248D3B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34346" y="2737580"/>
            <a:ext cx="171450" cy="169119"/>
          </a:xfrm>
          <a:prstGeom prst="ellipse">
            <a:avLst/>
          </a:prstGeom>
          <a:solidFill>
            <a:srgbClr val="F2F0EB"/>
          </a:solidFill>
          <a:ln>
            <a:noFill/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3">
            <a:extLst>
              <a:ext uri="{FF2B5EF4-FFF2-40B4-BE49-F238E27FC236}">
                <a16:creationId xmlns:a16="http://schemas.microsoft.com/office/drawing/2014/main" id="{2A2CDBAE-BB12-EA49-EF40-8DE9C9D70508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93966" y="2827781"/>
            <a:ext cx="8650034" cy="32380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3">
            <a:extLst>
              <a:ext uri="{FF2B5EF4-FFF2-40B4-BE49-F238E27FC236}">
                <a16:creationId xmlns:a16="http://schemas.microsoft.com/office/drawing/2014/main" id="{6081DEC6-922E-7F95-B75D-8E9784D3EA0E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 rot="16200000">
            <a:off x="436675" y="2141030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23">
            <a:extLst>
              <a:ext uri="{FF2B5EF4-FFF2-40B4-BE49-F238E27FC236}">
                <a16:creationId xmlns:a16="http://schemas.microsoft.com/office/drawing/2014/main" id="{B16A338F-F68A-735D-2F4D-9BCEFBC23AB2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 rot="16200000">
            <a:off x="3322749" y="2141031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3">
            <a:extLst>
              <a:ext uri="{FF2B5EF4-FFF2-40B4-BE49-F238E27FC236}">
                <a16:creationId xmlns:a16="http://schemas.microsoft.com/office/drawing/2014/main" id="{52AD9115-D39F-E23F-1EE6-BF6119283B6B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 rot="16200000">
            <a:off x="1893999" y="3392845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3">
            <a:extLst>
              <a:ext uri="{FF2B5EF4-FFF2-40B4-BE49-F238E27FC236}">
                <a16:creationId xmlns:a16="http://schemas.microsoft.com/office/drawing/2014/main" id="{ADF5ED33-51E9-2B8F-0577-7EE4C2A2FA5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 rot="16200000">
            <a:off x="4796469" y="3392845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3">
            <a:extLst>
              <a:ext uri="{FF2B5EF4-FFF2-40B4-BE49-F238E27FC236}">
                <a16:creationId xmlns:a16="http://schemas.microsoft.com/office/drawing/2014/main" id="{68DB7ACC-D1B4-AAD5-5682-2FC3CAFEA1D3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 rot="16200000">
            <a:off x="6237399" y="2141032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729638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Continued - Charco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359B42-4856-26C0-1BCE-A871AC4CBB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62CFF2-9567-6DFA-7C5C-5FA0DFC80904}"/>
              </a:ext>
            </a:extLst>
          </p:cNvPr>
          <p:cNvSpPr txBox="1"/>
          <p:nvPr userDrawn="1"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chemeClr val="accent6">
                  <a:lumMod val="90000"/>
                </a:schemeClr>
              </a:solidFill>
              <a:latin typeface="Autaut Grotesk" pitchFamily="2" charset="77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C4E351C-282C-2E3E-0304-2B00BEDEC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27">
            <a:extLst>
              <a:ext uri="{FF2B5EF4-FFF2-40B4-BE49-F238E27FC236}">
                <a16:creationId xmlns:a16="http://schemas.microsoft.com/office/drawing/2014/main" id="{86246B55-0C1B-79ED-6876-EE6B59A358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4844" y="1851794"/>
            <a:ext cx="1966875" cy="820901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27">
            <a:extLst>
              <a:ext uri="{FF2B5EF4-FFF2-40B4-BE49-F238E27FC236}">
                <a16:creationId xmlns:a16="http://schemas.microsoft.com/office/drawing/2014/main" id="{FF3A137E-9068-5793-9F3F-56491E09D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54844" y="158151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7" name="Text Placeholder 27">
            <a:extLst>
              <a:ext uri="{FF2B5EF4-FFF2-40B4-BE49-F238E27FC236}">
                <a16:creationId xmlns:a16="http://schemas.microsoft.com/office/drawing/2014/main" id="{4CD5E126-3A9D-A45D-B301-C83A9FF6F0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9923" y="3430664"/>
            <a:ext cx="1966875" cy="826282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ext Placeholder 27">
            <a:extLst>
              <a:ext uri="{FF2B5EF4-FFF2-40B4-BE49-F238E27FC236}">
                <a16:creationId xmlns:a16="http://schemas.microsoft.com/office/drawing/2014/main" id="{68C20375-F9D8-94E9-CB7B-D15EAD7CE5F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72866" y="316038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9" name="Text Placeholder 27">
            <a:extLst>
              <a:ext uri="{FF2B5EF4-FFF2-40B4-BE49-F238E27FC236}">
                <a16:creationId xmlns:a16="http://schemas.microsoft.com/office/drawing/2014/main" id="{411D46A3-CEFD-F2AC-1511-A7119BEE8A6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973740" y="1851794"/>
            <a:ext cx="1966875" cy="820901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ext Placeholder 27">
            <a:extLst>
              <a:ext uri="{FF2B5EF4-FFF2-40B4-BE49-F238E27FC236}">
                <a16:creationId xmlns:a16="http://schemas.microsoft.com/office/drawing/2014/main" id="{5F0B7C1E-9EDC-2B30-0986-23E107A74B9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73740" y="158151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11" name="Text Placeholder 27">
            <a:extLst>
              <a:ext uri="{FF2B5EF4-FFF2-40B4-BE49-F238E27FC236}">
                <a16:creationId xmlns:a16="http://schemas.microsoft.com/office/drawing/2014/main" id="{EB7A36F7-505E-1441-E0E4-4389122E648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83190" y="3430664"/>
            <a:ext cx="1966875" cy="826282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27">
            <a:extLst>
              <a:ext uri="{FF2B5EF4-FFF2-40B4-BE49-F238E27FC236}">
                <a16:creationId xmlns:a16="http://schemas.microsoft.com/office/drawing/2014/main" id="{99B5217F-1549-79B2-45A7-4292F237F64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83190" y="316038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13" name="Text Placeholder 27">
            <a:extLst>
              <a:ext uri="{FF2B5EF4-FFF2-40B4-BE49-F238E27FC236}">
                <a16:creationId xmlns:a16="http://schemas.microsoft.com/office/drawing/2014/main" id="{0E626CE0-6DAB-179A-5084-DEDDA81CAAA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92640" y="1851794"/>
            <a:ext cx="1966875" cy="820901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6" name="Text Placeholder 27">
            <a:extLst>
              <a:ext uri="{FF2B5EF4-FFF2-40B4-BE49-F238E27FC236}">
                <a16:creationId xmlns:a16="http://schemas.microsoft.com/office/drawing/2014/main" id="{C6F13CEE-631D-992C-797C-38B1BBE1D3D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92640" y="158151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44" name="Text Placeholder 27">
            <a:extLst>
              <a:ext uri="{FF2B5EF4-FFF2-40B4-BE49-F238E27FC236}">
                <a16:creationId xmlns:a16="http://schemas.microsoft.com/office/drawing/2014/main" id="{D52FDC28-A235-8CEB-A834-DAF1F40933F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902092" y="3430664"/>
            <a:ext cx="1966875" cy="826282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5" name="Text Placeholder 27">
            <a:extLst>
              <a:ext uri="{FF2B5EF4-FFF2-40B4-BE49-F238E27FC236}">
                <a16:creationId xmlns:a16="http://schemas.microsoft.com/office/drawing/2014/main" id="{C27EAA5B-0F73-2BAA-1553-CA5411BD78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902092" y="316038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54" name="Title 53">
            <a:extLst>
              <a:ext uri="{FF2B5EF4-FFF2-40B4-BE49-F238E27FC236}">
                <a16:creationId xmlns:a16="http://schemas.microsoft.com/office/drawing/2014/main" id="{B5AB79AB-82CF-420C-E731-46685B5EE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55" name="Text Placeholder 68">
            <a:extLst>
              <a:ext uri="{FF2B5EF4-FFF2-40B4-BE49-F238E27FC236}">
                <a16:creationId xmlns:a16="http://schemas.microsoft.com/office/drawing/2014/main" id="{49F4DB8C-5E8D-DDD8-A162-DF1458E258A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3844" y="863865"/>
            <a:ext cx="8595122" cy="189283"/>
          </a:xfrm>
        </p:spPr>
        <p:txBody>
          <a:bodyPr>
            <a:spAutoFit/>
          </a:bodyPr>
          <a:lstStyle>
            <a:lvl1pPr>
              <a:defRPr sz="120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1CECDA74-91D0-5DDE-C624-350BF692F7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C14D3279-8B82-342B-8513-49E8E66DE586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0" y="2827782"/>
            <a:ext cx="9144000" cy="106685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3">
            <a:extLst>
              <a:ext uri="{FF2B5EF4-FFF2-40B4-BE49-F238E27FC236}">
                <a16:creationId xmlns:a16="http://schemas.microsoft.com/office/drawing/2014/main" id="{BB792FA2-D28C-93DC-5E0C-39726F58E161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 rot="16200000">
            <a:off x="-289606" y="2141031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3">
            <a:extLst>
              <a:ext uri="{FF2B5EF4-FFF2-40B4-BE49-F238E27FC236}">
                <a16:creationId xmlns:a16="http://schemas.microsoft.com/office/drawing/2014/main" id="{5116F955-2ED4-3578-BAEA-0CC2B825899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 rot="16200000">
            <a:off x="2334108" y="2141031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3">
            <a:extLst>
              <a:ext uri="{FF2B5EF4-FFF2-40B4-BE49-F238E27FC236}">
                <a16:creationId xmlns:a16="http://schemas.microsoft.com/office/drawing/2014/main" id="{89B63B08-C803-DC97-6174-369A0E8D07A9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 rot="16200000">
            <a:off x="1028416" y="3392845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Picture Placeholder 23">
            <a:extLst>
              <a:ext uri="{FF2B5EF4-FFF2-40B4-BE49-F238E27FC236}">
                <a16:creationId xmlns:a16="http://schemas.microsoft.com/office/drawing/2014/main" id="{10E1F458-E79A-67DC-583A-FAD048E2494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 rot="16200000">
            <a:off x="3616704" y="3392845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8" name="Picture Placeholder 23">
            <a:extLst>
              <a:ext uri="{FF2B5EF4-FFF2-40B4-BE49-F238E27FC236}">
                <a16:creationId xmlns:a16="http://schemas.microsoft.com/office/drawing/2014/main" id="{5D7EE122-16CA-A622-D77C-FA81DDF8B6A7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 rot="16200000">
            <a:off x="4939584" y="2141032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9" name="Picture Placeholder 23">
            <a:extLst>
              <a:ext uri="{FF2B5EF4-FFF2-40B4-BE49-F238E27FC236}">
                <a16:creationId xmlns:a16="http://schemas.microsoft.com/office/drawing/2014/main" id="{87B6D7EC-0581-F0AD-889E-BAA43C87EBAD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 rot="16200000">
            <a:off x="6254262" y="3392846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9110755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7 Points - Charco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359B42-4856-26C0-1BCE-A871AC4CBB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62CFF2-9567-6DFA-7C5C-5FA0DFC80904}"/>
              </a:ext>
            </a:extLst>
          </p:cNvPr>
          <p:cNvSpPr txBox="1"/>
          <p:nvPr userDrawn="1"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chemeClr val="accent6">
                  <a:lumMod val="90000"/>
                </a:schemeClr>
              </a:solidFill>
              <a:latin typeface="Autaut Grotesk" pitchFamily="2" charset="77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C4E351C-282C-2E3E-0304-2B00BEDEC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7">
            <a:extLst>
              <a:ext uri="{FF2B5EF4-FFF2-40B4-BE49-F238E27FC236}">
                <a16:creationId xmlns:a16="http://schemas.microsoft.com/office/drawing/2014/main" id="{BAE5CFE6-B917-DC0F-C4AD-D63856CA22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4844" y="1851794"/>
            <a:ext cx="1237022" cy="623887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ext Placeholder 27">
            <a:extLst>
              <a:ext uri="{FF2B5EF4-FFF2-40B4-BE49-F238E27FC236}">
                <a16:creationId xmlns:a16="http://schemas.microsoft.com/office/drawing/2014/main" id="{384A4626-7B1F-F275-A1CA-0BC8B617C0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54844" y="1581511"/>
            <a:ext cx="1237022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78" name="Text Placeholder 27">
            <a:extLst>
              <a:ext uri="{FF2B5EF4-FFF2-40B4-BE49-F238E27FC236}">
                <a16:creationId xmlns:a16="http://schemas.microsoft.com/office/drawing/2014/main" id="{CB8F4BDD-FB31-B6D9-3DA3-A78E18BECB3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434015" y="1851794"/>
            <a:ext cx="1237022" cy="623887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9" name="Text Placeholder 27">
            <a:extLst>
              <a:ext uri="{FF2B5EF4-FFF2-40B4-BE49-F238E27FC236}">
                <a16:creationId xmlns:a16="http://schemas.microsoft.com/office/drawing/2014/main" id="{A063D442-7844-9E28-70DF-88274A20592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4015" y="1581511"/>
            <a:ext cx="1237022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81" name="Text Placeholder 27">
            <a:extLst>
              <a:ext uri="{FF2B5EF4-FFF2-40B4-BE49-F238E27FC236}">
                <a16:creationId xmlns:a16="http://schemas.microsoft.com/office/drawing/2014/main" id="{F9C993A3-F4D5-B7B7-BAD7-F9E3CDBE287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513187" y="1851794"/>
            <a:ext cx="1237022" cy="623887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2" name="Text Placeholder 27">
            <a:extLst>
              <a:ext uri="{FF2B5EF4-FFF2-40B4-BE49-F238E27FC236}">
                <a16:creationId xmlns:a16="http://schemas.microsoft.com/office/drawing/2014/main" id="{A2BC4A7B-3AEA-4871-88CF-3097F7CD885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513187" y="1581511"/>
            <a:ext cx="1237022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84" name="Text Placeholder 27">
            <a:extLst>
              <a:ext uri="{FF2B5EF4-FFF2-40B4-BE49-F238E27FC236}">
                <a16:creationId xmlns:a16="http://schemas.microsoft.com/office/drawing/2014/main" id="{DD19282E-B916-4F7C-34A8-28965193C62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592357" y="1851794"/>
            <a:ext cx="1234440" cy="623887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5" name="Text Placeholder 27">
            <a:extLst>
              <a:ext uri="{FF2B5EF4-FFF2-40B4-BE49-F238E27FC236}">
                <a16:creationId xmlns:a16="http://schemas.microsoft.com/office/drawing/2014/main" id="{A2AFA986-5FF5-391B-CD35-B4CC7B4C9D3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592357" y="1581511"/>
            <a:ext cx="1234440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90" name="Text Placeholder 27">
            <a:extLst>
              <a:ext uri="{FF2B5EF4-FFF2-40B4-BE49-F238E27FC236}">
                <a16:creationId xmlns:a16="http://schemas.microsoft.com/office/drawing/2014/main" id="{F186E96F-E383-9AFA-7E59-8F5624F0A1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93393" y="3430664"/>
            <a:ext cx="1238060" cy="623887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1" name="Text Placeholder 27">
            <a:extLst>
              <a:ext uri="{FF2B5EF4-FFF2-40B4-BE49-F238E27FC236}">
                <a16:creationId xmlns:a16="http://schemas.microsoft.com/office/drawing/2014/main" id="{ADB55E93-2535-1664-BEDA-E640B49E88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93393" y="3160381"/>
            <a:ext cx="1238060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93" name="Text Placeholder 27">
            <a:extLst>
              <a:ext uri="{FF2B5EF4-FFF2-40B4-BE49-F238E27FC236}">
                <a16:creationId xmlns:a16="http://schemas.microsoft.com/office/drawing/2014/main" id="{E3857416-CDA7-DA86-0DDD-3BBD9F44A2B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472564" y="3430664"/>
            <a:ext cx="1238060" cy="623887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4" name="Text Placeholder 27">
            <a:extLst>
              <a:ext uri="{FF2B5EF4-FFF2-40B4-BE49-F238E27FC236}">
                <a16:creationId xmlns:a16="http://schemas.microsoft.com/office/drawing/2014/main" id="{1D503E98-50C3-9374-C2CD-6752D4657DA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72564" y="3160381"/>
            <a:ext cx="1238060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96" name="Text Placeholder 27">
            <a:extLst>
              <a:ext uri="{FF2B5EF4-FFF2-40B4-BE49-F238E27FC236}">
                <a16:creationId xmlns:a16="http://schemas.microsoft.com/office/drawing/2014/main" id="{ED467787-168B-4BA7-E663-71CEAD190BB4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551735" y="3430664"/>
            <a:ext cx="1238060" cy="623887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7" name="Text Placeholder 27">
            <a:extLst>
              <a:ext uri="{FF2B5EF4-FFF2-40B4-BE49-F238E27FC236}">
                <a16:creationId xmlns:a16="http://schemas.microsoft.com/office/drawing/2014/main" id="{1D273A7D-3758-9B74-8F72-5D2053B4AD5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551735" y="3160381"/>
            <a:ext cx="1238060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5D960B24-D693-B026-8E6B-5CF1F14BD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8595122" cy="507831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12" name="Text Placeholder 68">
            <a:extLst>
              <a:ext uri="{FF2B5EF4-FFF2-40B4-BE49-F238E27FC236}">
                <a16:creationId xmlns:a16="http://schemas.microsoft.com/office/drawing/2014/main" id="{FE43A5BE-76CA-0A8F-7A8B-FBDFA92F3FC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3844" y="863865"/>
            <a:ext cx="8595122" cy="189283"/>
          </a:xfrm>
        </p:spPr>
        <p:txBody>
          <a:bodyPr>
            <a:spAutoFit/>
          </a:bodyPr>
          <a:lstStyle>
            <a:lvl1pPr>
              <a:defRPr sz="120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Picture 1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B42B3A19-BD51-B048-A49D-BB52596EB5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4" name="Picture Placeholder 23">
            <a:extLst>
              <a:ext uri="{FF2B5EF4-FFF2-40B4-BE49-F238E27FC236}">
                <a16:creationId xmlns:a16="http://schemas.microsoft.com/office/drawing/2014/main" id="{A01E21A2-7624-B60C-5D97-ACF802EF60CC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0" y="2827782"/>
            <a:ext cx="9144000" cy="106685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Picture Placeholder 23">
            <a:extLst>
              <a:ext uri="{FF2B5EF4-FFF2-40B4-BE49-F238E27FC236}">
                <a16:creationId xmlns:a16="http://schemas.microsoft.com/office/drawing/2014/main" id="{F5C7298F-D632-F232-2630-37C0926A35E4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 rot="16200000">
            <a:off x="-289606" y="2141031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93123617-4E94-5AE7-7E46-E76D5F89B40B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 rot="16200000">
            <a:off x="1785579" y="2141031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23">
            <a:extLst>
              <a:ext uri="{FF2B5EF4-FFF2-40B4-BE49-F238E27FC236}">
                <a16:creationId xmlns:a16="http://schemas.microsoft.com/office/drawing/2014/main" id="{996420AC-39B9-55EC-B199-CC0196BEFFF5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 rot="16200000">
            <a:off x="736109" y="3392845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3">
            <a:extLst>
              <a:ext uri="{FF2B5EF4-FFF2-40B4-BE49-F238E27FC236}">
                <a16:creationId xmlns:a16="http://schemas.microsoft.com/office/drawing/2014/main" id="{5BA42C45-D31D-9D84-5A8F-2F30558AB5DE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 rot="16200000">
            <a:off x="2812857" y="3392845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3">
            <a:extLst>
              <a:ext uri="{FF2B5EF4-FFF2-40B4-BE49-F238E27FC236}">
                <a16:creationId xmlns:a16="http://schemas.microsoft.com/office/drawing/2014/main" id="{42A3D67E-23BC-454A-1B95-0EAA48AE3C4C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 rot="16200000">
            <a:off x="3859179" y="2141032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3">
            <a:extLst>
              <a:ext uri="{FF2B5EF4-FFF2-40B4-BE49-F238E27FC236}">
                <a16:creationId xmlns:a16="http://schemas.microsoft.com/office/drawing/2014/main" id="{A6A2BB4F-0215-5711-A289-E36360FD295B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 rot="16200000">
            <a:off x="4893906" y="3392846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3">
            <a:extLst>
              <a:ext uri="{FF2B5EF4-FFF2-40B4-BE49-F238E27FC236}">
                <a16:creationId xmlns:a16="http://schemas.microsoft.com/office/drawing/2014/main" id="{18C303D8-47B3-7126-C01A-EECBF3E292E8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 rot="16200000">
            <a:off x="5940407" y="2152409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34542353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End - Charco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359B42-4856-26C0-1BCE-A871AC4CBB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62CFF2-9567-6DFA-7C5C-5FA0DFC80904}"/>
              </a:ext>
            </a:extLst>
          </p:cNvPr>
          <p:cNvSpPr txBox="1"/>
          <p:nvPr userDrawn="1"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chemeClr val="accent6">
                  <a:lumMod val="90000"/>
                </a:schemeClr>
              </a:solidFill>
              <a:latin typeface="Autaut Grotesk" pitchFamily="2" charset="77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C4E351C-282C-2E3E-0304-2B00BEDEC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itle 4">
            <a:extLst>
              <a:ext uri="{FF2B5EF4-FFF2-40B4-BE49-F238E27FC236}">
                <a16:creationId xmlns:a16="http://schemas.microsoft.com/office/drawing/2014/main" id="{0FF8EF69-A408-C4D4-34A7-1B84043AE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9" name="Text Placeholder 68">
            <a:extLst>
              <a:ext uri="{FF2B5EF4-FFF2-40B4-BE49-F238E27FC236}">
                <a16:creationId xmlns:a16="http://schemas.microsoft.com/office/drawing/2014/main" id="{121FDC58-1E9A-E068-48D2-F961F8B0B03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3844" y="863865"/>
            <a:ext cx="8595122" cy="189283"/>
          </a:xfrm>
        </p:spPr>
        <p:txBody>
          <a:bodyPr>
            <a:spAutoFit/>
          </a:bodyPr>
          <a:lstStyle>
            <a:lvl1pPr>
              <a:defRPr sz="120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5" name="Text Placeholder 27">
            <a:extLst>
              <a:ext uri="{FF2B5EF4-FFF2-40B4-BE49-F238E27FC236}">
                <a16:creationId xmlns:a16="http://schemas.microsoft.com/office/drawing/2014/main" id="{30090B3A-34A7-6C79-A4ED-58FE80B887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4844" y="1851794"/>
            <a:ext cx="1237022" cy="623887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6" name="Text Placeholder 27">
            <a:extLst>
              <a:ext uri="{FF2B5EF4-FFF2-40B4-BE49-F238E27FC236}">
                <a16:creationId xmlns:a16="http://schemas.microsoft.com/office/drawing/2014/main" id="{AA455B47-C431-2CF3-8A48-A75F17D6AF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54844" y="1581511"/>
            <a:ext cx="1237022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77" name="Text Placeholder 27">
            <a:extLst>
              <a:ext uri="{FF2B5EF4-FFF2-40B4-BE49-F238E27FC236}">
                <a16:creationId xmlns:a16="http://schemas.microsoft.com/office/drawing/2014/main" id="{E7EC798E-C6C0-4799-130F-076B0E6F6CC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434015" y="1851794"/>
            <a:ext cx="1237022" cy="623887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7" name="Text Placeholder 27">
            <a:extLst>
              <a:ext uri="{FF2B5EF4-FFF2-40B4-BE49-F238E27FC236}">
                <a16:creationId xmlns:a16="http://schemas.microsoft.com/office/drawing/2014/main" id="{90447EE2-968D-B18E-6FB4-96527CA1D02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4015" y="1581511"/>
            <a:ext cx="1237022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88" name="Text Placeholder 27">
            <a:extLst>
              <a:ext uri="{FF2B5EF4-FFF2-40B4-BE49-F238E27FC236}">
                <a16:creationId xmlns:a16="http://schemas.microsoft.com/office/drawing/2014/main" id="{F95A92AA-E6C9-2E10-207E-2AB823085CA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513187" y="1851794"/>
            <a:ext cx="1237022" cy="623887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9" name="Text Placeholder 27">
            <a:extLst>
              <a:ext uri="{FF2B5EF4-FFF2-40B4-BE49-F238E27FC236}">
                <a16:creationId xmlns:a16="http://schemas.microsoft.com/office/drawing/2014/main" id="{A8E8BDB3-89B2-865F-4E12-A714203B9F2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513187" y="1581511"/>
            <a:ext cx="1237022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101" name="Text Placeholder 27">
            <a:extLst>
              <a:ext uri="{FF2B5EF4-FFF2-40B4-BE49-F238E27FC236}">
                <a16:creationId xmlns:a16="http://schemas.microsoft.com/office/drawing/2014/main" id="{BCB317BC-F4BF-8957-E9C3-8952796C7E9C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592357" y="1851794"/>
            <a:ext cx="1234440" cy="623887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2" name="Text Placeholder 27">
            <a:extLst>
              <a:ext uri="{FF2B5EF4-FFF2-40B4-BE49-F238E27FC236}">
                <a16:creationId xmlns:a16="http://schemas.microsoft.com/office/drawing/2014/main" id="{AACA3D89-F104-770E-8F92-2FA82FA8A00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592357" y="1581511"/>
            <a:ext cx="1234440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108" name="Text Placeholder 27">
            <a:extLst>
              <a:ext uri="{FF2B5EF4-FFF2-40B4-BE49-F238E27FC236}">
                <a16:creationId xmlns:a16="http://schemas.microsoft.com/office/drawing/2014/main" id="{5456E3DA-C95E-D3E7-6CAC-4927E837A1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93393" y="3430664"/>
            <a:ext cx="1238060" cy="623887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9" name="Text Placeholder 27">
            <a:extLst>
              <a:ext uri="{FF2B5EF4-FFF2-40B4-BE49-F238E27FC236}">
                <a16:creationId xmlns:a16="http://schemas.microsoft.com/office/drawing/2014/main" id="{A9C988F1-D9A9-79BB-9FFC-A1A4A128CF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93393" y="3160381"/>
            <a:ext cx="1238060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110" name="Text Placeholder 27">
            <a:extLst>
              <a:ext uri="{FF2B5EF4-FFF2-40B4-BE49-F238E27FC236}">
                <a16:creationId xmlns:a16="http://schemas.microsoft.com/office/drawing/2014/main" id="{BFB648CB-8ACD-569A-3158-83ABD1B8750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472564" y="3430664"/>
            <a:ext cx="1238060" cy="623887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1" name="Text Placeholder 27">
            <a:extLst>
              <a:ext uri="{FF2B5EF4-FFF2-40B4-BE49-F238E27FC236}">
                <a16:creationId xmlns:a16="http://schemas.microsoft.com/office/drawing/2014/main" id="{8C31B1B6-66B7-FC3B-9582-D816B44AD1A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72564" y="3160381"/>
            <a:ext cx="1238060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112" name="Text Placeholder 27">
            <a:extLst>
              <a:ext uri="{FF2B5EF4-FFF2-40B4-BE49-F238E27FC236}">
                <a16:creationId xmlns:a16="http://schemas.microsoft.com/office/drawing/2014/main" id="{01E9D9FC-C2B6-2A5C-4F0D-904D540E192B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551735" y="3430664"/>
            <a:ext cx="1238060" cy="623887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3" name="Text Placeholder 27">
            <a:extLst>
              <a:ext uri="{FF2B5EF4-FFF2-40B4-BE49-F238E27FC236}">
                <a16:creationId xmlns:a16="http://schemas.microsoft.com/office/drawing/2014/main" id="{8629D2BB-C03E-B7D7-D14B-FC1CC5E528D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551735" y="3160381"/>
            <a:ext cx="1238060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pic>
        <p:nvPicPr>
          <p:cNvPr id="2" name="Picture 1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8BB78BF9-FD77-8A6D-F9A7-7D46722E4A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4" name="Picture Placeholder 23">
            <a:extLst>
              <a:ext uri="{FF2B5EF4-FFF2-40B4-BE49-F238E27FC236}">
                <a16:creationId xmlns:a16="http://schemas.microsoft.com/office/drawing/2014/main" id="{07A1E288-B1D0-D288-B565-5D4D928AA0FD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" y="2827782"/>
            <a:ext cx="7414022" cy="10654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1B736F5B-9D92-F0B2-FC44-7FDEBF0EBD88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 rot="16200000">
            <a:off x="-289606" y="2141031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23">
            <a:extLst>
              <a:ext uri="{FF2B5EF4-FFF2-40B4-BE49-F238E27FC236}">
                <a16:creationId xmlns:a16="http://schemas.microsoft.com/office/drawing/2014/main" id="{13D0FF36-C1A9-97DA-256E-B94868430E55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 rot="16200000">
            <a:off x="1785579" y="2141031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3">
            <a:extLst>
              <a:ext uri="{FF2B5EF4-FFF2-40B4-BE49-F238E27FC236}">
                <a16:creationId xmlns:a16="http://schemas.microsoft.com/office/drawing/2014/main" id="{482BF415-7EF4-E80D-AED5-8ED30FE64E7A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 rot="16200000">
            <a:off x="736109" y="3392845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3">
            <a:extLst>
              <a:ext uri="{FF2B5EF4-FFF2-40B4-BE49-F238E27FC236}">
                <a16:creationId xmlns:a16="http://schemas.microsoft.com/office/drawing/2014/main" id="{FBC48379-59EC-0C2B-172C-0BEDC93D8163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 rot="16200000">
            <a:off x="2812857" y="3392845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3">
            <a:extLst>
              <a:ext uri="{FF2B5EF4-FFF2-40B4-BE49-F238E27FC236}">
                <a16:creationId xmlns:a16="http://schemas.microsoft.com/office/drawing/2014/main" id="{5340D97E-C7E0-2DFE-ACF3-FAAFC94B7707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 rot="16200000">
            <a:off x="3859179" y="2141032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3">
            <a:extLst>
              <a:ext uri="{FF2B5EF4-FFF2-40B4-BE49-F238E27FC236}">
                <a16:creationId xmlns:a16="http://schemas.microsoft.com/office/drawing/2014/main" id="{F5B8266F-830A-B221-4115-768A1CAB378D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 rot="16200000">
            <a:off x="4893906" y="3392846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23">
            <a:extLst>
              <a:ext uri="{FF2B5EF4-FFF2-40B4-BE49-F238E27FC236}">
                <a16:creationId xmlns:a16="http://schemas.microsoft.com/office/drawing/2014/main" id="{9744AEAE-1889-EA11-6C88-BA7EBE55FA58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 rot="16200000">
            <a:off x="5940407" y="2152409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698FB6CF-3366-ADDF-41AE-2D9735329D4F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7414023" y="2536959"/>
            <a:ext cx="1454944" cy="1718374"/>
          </a:xfrm>
          <a:prstGeom prst="roundRect">
            <a:avLst>
              <a:gd name="adj" fmla="val 9120"/>
            </a:avLst>
          </a:prstGeom>
          <a:solidFill>
            <a:srgbClr val="F2F0EB"/>
          </a:solidFill>
        </p:spPr>
        <p:txBody>
          <a:bodyPr anchor="t"/>
          <a:lstStyle>
            <a:lvl1pPr algn="l">
              <a:lnSpc>
                <a:spcPct val="150000"/>
              </a:lnSpc>
              <a:defRPr sz="1800"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1" name="Text Placeholder 27">
            <a:extLst>
              <a:ext uri="{FF2B5EF4-FFF2-40B4-BE49-F238E27FC236}">
                <a16:creationId xmlns:a16="http://schemas.microsoft.com/office/drawing/2014/main" id="{44C7DAF7-B719-563C-33C7-E23166038B7F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550943" y="3432228"/>
            <a:ext cx="1163763" cy="623887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2" name="Text Placeholder 27">
            <a:extLst>
              <a:ext uri="{FF2B5EF4-FFF2-40B4-BE49-F238E27FC236}">
                <a16:creationId xmlns:a16="http://schemas.microsoft.com/office/drawing/2014/main" id="{C479AA3B-C4D8-A529-6E44-806464ABFC84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550943" y="3161945"/>
            <a:ext cx="1163763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90694D80-E10F-73F0-17F8-77A0C980241F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7347910" y="2737580"/>
            <a:ext cx="154709" cy="169119"/>
          </a:xfrm>
          <a:prstGeom prst="ellipse">
            <a:avLst/>
          </a:prstGeom>
          <a:solidFill>
            <a:srgbClr val="F2F0EB"/>
          </a:solidFill>
          <a:ln w="34925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11064616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Start - Pear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359B42-4856-26C0-1BCE-A871AC4CBB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62CFF2-9567-6DFA-7C5C-5FA0DFC80904}"/>
              </a:ext>
            </a:extLst>
          </p:cNvPr>
          <p:cNvSpPr txBox="1"/>
          <p:nvPr userDrawn="1"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chemeClr val="accent6">
                  <a:lumMod val="90000"/>
                </a:schemeClr>
              </a:solidFill>
              <a:latin typeface="Autaut Grotesk" pitchFamily="2" charset="77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C4E351C-282C-2E3E-0304-2B00BEDEC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bg1">
                <a:alpha val="59951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2B9AB23-5C39-BCB0-DA23-BF1D5A0B32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81125" y="1847862"/>
            <a:ext cx="1966875" cy="641736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9" name="Text Placeholder 27">
            <a:extLst>
              <a:ext uri="{FF2B5EF4-FFF2-40B4-BE49-F238E27FC236}">
                <a16:creationId xmlns:a16="http://schemas.microsoft.com/office/drawing/2014/main" id="{D41E1EEC-754B-5BF7-DC66-C2841E21F3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1125" y="1577579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36" name="Text Placeholder 27">
            <a:extLst>
              <a:ext uri="{FF2B5EF4-FFF2-40B4-BE49-F238E27FC236}">
                <a16:creationId xmlns:a16="http://schemas.microsoft.com/office/drawing/2014/main" id="{99919AD8-AAA8-4FB5-E1C4-24CFD2E4B7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35507" y="3430664"/>
            <a:ext cx="1966875" cy="645942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7" name="Text Placeholder 27">
            <a:extLst>
              <a:ext uri="{FF2B5EF4-FFF2-40B4-BE49-F238E27FC236}">
                <a16:creationId xmlns:a16="http://schemas.microsoft.com/office/drawing/2014/main" id="{D9B57CF5-B8E7-1A65-A915-9DB7455819E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38450" y="316038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44" name="Text Placeholder 27">
            <a:extLst>
              <a:ext uri="{FF2B5EF4-FFF2-40B4-BE49-F238E27FC236}">
                <a16:creationId xmlns:a16="http://schemas.microsoft.com/office/drawing/2014/main" id="{5660F1C4-42BE-E206-897D-57776279B5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90451" y="1847862"/>
            <a:ext cx="1966875" cy="641736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5" name="Text Placeholder 27">
            <a:extLst>
              <a:ext uri="{FF2B5EF4-FFF2-40B4-BE49-F238E27FC236}">
                <a16:creationId xmlns:a16="http://schemas.microsoft.com/office/drawing/2014/main" id="{A3075398-1625-B3C3-21C4-649047B9004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990451" y="1577579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46" name="Text Placeholder 27">
            <a:extLst>
              <a:ext uri="{FF2B5EF4-FFF2-40B4-BE49-F238E27FC236}">
                <a16:creationId xmlns:a16="http://schemas.microsoft.com/office/drawing/2014/main" id="{02998B7F-5C78-DCBC-A80F-DEC5EE98A23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445396" y="3430664"/>
            <a:ext cx="1966875" cy="645942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7" name="Text Placeholder 27">
            <a:extLst>
              <a:ext uri="{FF2B5EF4-FFF2-40B4-BE49-F238E27FC236}">
                <a16:creationId xmlns:a16="http://schemas.microsoft.com/office/drawing/2014/main" id="{439D3703-E883-B237-0808-9828EB496BF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45396" y="316038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48" name="Text Placeholder 27">
            <a:extLst>
              <a:ext uri="{FF2B5EF4-FFF2-40B4-BE49-F238E27FC236}">
                <a16:creationId xmlns:a16="http://schemas.microsoft.com/office/drawing/2014/main" id="{0385FFD7-1B0F-CF79-CC32-52515B748B5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02721" y="1847862"/>
            <a:ext cx="1966875" cy="641736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9" name="Text Placeholder 27">
            <a:extLst>
              <a:ext uri="{FF2B5EF4-FFF2-40B4-BE49-F238E27FC236}">
                <a16:creationId xmlns:a16="http://schemas.microsoft.com/office/drawing/2014/main" id="{190253A4-9FEF-90AE-5140-1242C105ABF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02721" y="1577579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65" name="Text Placeholder 68">
            <a:extLst>
              <a:ext uri="{FF2B5EF4-FFF2-40B4-BE49-F238E27FC236}">
                <a16:creationId xmlns:a16="http://schemas.microsoft.com/office/drawing/2014/main" id="{0AD0CE5B-C404-4BBB-F4D1-3E887FF6CC9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3844" y="863865"/>
            <a:ext cx="8595122" cy="189283"/>
          </a:xfrm>
        </p:spPr>
        <p:txBody>
          <a:bodyPr>
            <a:spAutoFit/>
          </a:bodyPr>
          <a:lstStyle>
            <a:lvl1pPr>
              <a:defRPr sz="1200"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428A3FF-66F1-F8C7-55BF-48D6BC67C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8595122" cy="507831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5" name="Picture 4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3174A7C3-9FC4-565D-96C3-133F9E799A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91170B5A-2BD9-4FD8-70E6-A03D46CD13B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93966" y="2827782"/>
            <a:ext cx="8650034" cy="18524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3">
            <a:extLst>
              <a:ext uri="{FF2B5EF4-FFF2-40B4-BE49-F238E27FC236}">
                <a16:creationId xmlns:a16="http://schemas.microsoft.com/office/drawing/2014/main" id="{3676F2A8-DDA0-3310-3704-905BD4B8A515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 rot="16200000">
            <a:off x="436675" y="2141030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3">
            <a:extLst>
              <a:ext uri="{FF2B5EF4-FFF2-40B4-BE49-F238E27FC236}">
                <a16:creationId xmlns:a16="http://schemas.microsoft.com/office/drawing/2014/main" id="{54935E57-D847-4870-1A14-177791343D1A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 rot="16200000">
            <a:off x="3322749" y="2141031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3">
            <a:extLst>
              <a:ext uri="{FF2B5EF4-FFF2-40B4-BE49-F238E27FC236}">
                <a16:creationId xmlns:a16="http://schemas.microsoft.com/office/drawing/2014/main" id="{A1A933DE-9548-3F2F-CDCF-5345175DABBF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 rot="16200000">
            <a:off x="1893999" y="3392845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3">
            <a:extLst>
              <a:ext uri="{FF2B5EF4-FFF2-40B4-BE49-F238E27FC236}">
                <a16:creationId xmlns:a16="http://schemas.microsoft.com/office/drawing/2014/main" id="{EED7027D-79FC-4BD5-8F29-DB32C7BE30EB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 rot="16200000">
            <a:off x="4796469" y="3392845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23">
            <a:extLst>
              <a:ext uri="{FF2B5EF4-FFF2-40B4-BE49-F238E27FC236}">
                <a16:creationId xmlns:a16="http://schemas.microsoft.com/office/drawing/2014/main" id="{CEA472EC-8EB2-07EF-0012-21E33C33305C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 rot="16200000">
            <a:off x="6237399" y="2141032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7F1861E8-1F5F-A031-42C9-9D199CCBEE4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34346" y="2737580"/>
            <a:ext cx="171450" cy="169119"/>
          </a:xfrm>
          <a:prstGeom prst="ellipse">
            <a:avLst/>
          </a:prstGeom>
          <a:solidFill>
            <a:srgbClr val="1A1E1D"/>
          </a:solidFill>
          <a:ln>
            <a:noFill/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347156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adline, Content: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7">
            <a:extLst>
              <a:ext uri="{FF2B5EF4-FFF2-40B4-BE49-F238E27FC236}">
                <a16:creationId xmlns:a16="http://schemas.microsoft.com/office/drawing/2014/main" id="{3ED89B32-E537-1E7A-E985-D0C36612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037EC9A-E809-5100-9B62-CAF353F50A1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73844" y="1144694"/>
            <a:ext cx="8595122" cy="3582088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7BA0C787-E5C6-AC97-510E-6339D30FE4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DB23EC07-D6B1-F5D9-5CFD-63DBCD7045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F099D3-8FAF-B411-B14F-3D130C158CC1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>
                    <a:lumMod val="75000"/>
                  </a:schemeClr>
                </a:solidFill>
              </a:rPr>
              <a:t>© 2025 Lumivero. All rights reserved.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08175024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meline 7 Points - Charco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359B42-4856-26C0-1BCE-A871AC4CBB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62CFF2-9567-6DFA-7C5C-5FA0DFC80904}"/>
              </a:ext>
            </a:extLst>
          </p:cNvPr>
          <p:cNvSpPr txBox="1"/>
          <p:nvPr userDrawn="1"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chemeClr val="accent6">
                  <a:lumMod val="90000"/>
                </a:schemeClr>
              </a:solidFill>
              <a:latin typeface="Autaut Grotesk" pitchFamily="2" charset="77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C4E351C-282C-2E3E-0304-2B00BEDEC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7">
            <a:extLst>
              <a:ext uri="{FF2B5EF4-FFF2-40B4-BE49-F238E27FC236}">
                <a16:creationId xmlns:a16="http://schemas.microsoft.com/office/drawing/2014/main" id="{BAE5CFE6-B917-DC0F-C4AD-D63856CA22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4844" y="1851794"/>
            <a:ext cx="1237022" cy="623887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ext Placeholder 27">
            <a:extLst>
              <a:ext uri="{FF2B5EF4-FFF2-40B4-BE49-F238E27FC236}">
                <a16:creationId xmlns:a16="http://schemas.microsoft.com/office/drawing/2014/main" id="{384A4626-7B1F-F275-A1CA-0BC8B617C0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54844" y="1581511"/>
            <a:ext cx="1237022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78" name="Text Placeholder 27">
            <a:extLst>
              <a:ext uri="{FF2B5EF4-FFF2-40B4-BE49-F238E27FC236}">
                <a16:creationId xmlns:a16="http://schemas.microsoft.com/office/drawing/2014/main" id="{CB8F4BDD-FB31-B6D9-3DA3-A78E18BECB3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434015" y="1851794"/>
            <a:ext cx="1237022" cy="623887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9" name="Text Placeholder 27">
            <a:extLst>
              <a:ext uri="{FF2B5EF4-FFF2-40B4-BE49-F238E27FC236}">
                <a16:creationId xmlns:a16="http://schemas.microsoft.com/office/drawing/2014/main" id="{A063D442-7844-9E28-70DF-88274A20592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4015" y="1581511"/>
            <a:ext cx="1237022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81" name="Text Placeholder 27">
            <a:extLst>
              <a:ext uri="{FF2B5EF4-FFF2-40B4-BE49-F238E27FC236}">
                <a16:creationId xmlns:a16="http://schemas.microsoft.com/office/drawing/2014/main" id="{F9C993A3-F4D5-B7B7-BAD7-F9E3CDBE287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513187" y="1851794"/>
            <a:ext cx="1237022" cy="623887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2" name="Text Placeholder 27">
            <a:extLst>
              <a:ext uri="{FF2B5EF4-FFF2-40B4-BE49-F238E27FC236}">
                <a16:creationId xmlns:a16="http://schemas.microsoft.com/office/drawing/2014/main" id="{A2BC4A7B-3AEA-4871-88CF-3097F7CD885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513187" y="1581511"/>
            <a:ext cx="1237022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84" name="Text Placeholder 27">
            <a:extLst>
              <a:ext uri="{FF2B5EF4-FFF2-40B4-BE49-F238E27FC236}">
                <a16:creationId xmlns:a16="http://schemas.microsoft.com/office/drawing/2014/main" id="{DD19282E-B916-4F7C-34A8-28965193C62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592357" y="1851794"/>
            <a:ext cx="1234440" cy="623887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5" name="Text Placeholder 27">
            <a:extLst>
              <a:ext uri="{FF2B5EF4-FFF2-40B4-BE49-F238E27FC236}">
                <a16:creationId xmlns:a16="http://schemas.microsoft.com/office/drawing/2014/main" id="{A2AFA986-5FF5-391B-CD35-B4CC7B4C9D3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592357" y="1581511"/>
            <a:ext cx="1234440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90" name="Text Placeholder 27">
            <a:extLst>
              <a:ext uri="{FF2B5EF4-FFF2-40B4-BE49-F238E27FC236}">
                <a16:creationId xmlns:a16="http://schemas.microsoft.com/office/drawing/2014/main" id="{F186E96F-E383-9AFA-7E59-8F5624F0A1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93393" y="3430664"/>
            <a:ext cx="1238060" cy="623887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1" name="Text Placeholder 27">
            <a:extLst>
              <a:ext uri="{FF2B5EF4-FFF2-40B4-BE49-F238E27FC236}">
                <a16:creationId xmlns:a16="http://schemas.microsoft.com/office/drawing/2014/main" id="{ADB55E93-2535-1664-BEDA-E640B49E88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93393" y="3160381"/>
            <a:ext cx="1238060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93" name="Text Placeholder 27">
            <a:extLst>
              <a:ext uri="{FF2B5EF4-FFF2-40B4-BE49-F238E27FC236}">
                <a16:creationId xmlns:a16="http://schemas.microsoft.com/office/drawing/2014/main" id="{E3857416-CDA7-DA86-0DDD-3BBD9F44A2B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472564" y="3430664"/>
            <a:ext cx="1238060" cy="623887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4" name="Text Placeholder 27">
            <a:extLst>
              <a:ext uri="{FF2B5EF4-FFF2-40B4-BE49-F238E27FC236}">
                <a16:creationId xmlns:a16="http://schemas.microsoft.com/office/drawing/2014/main" id="{1D503E98-50C3-9374-C2CD-6752D4657DA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72564" y="3160381"/>
            <a:ext cx="1238060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96" name="Text Placeholder 27">
            <a:extLst>
              <a:ext uri="{FF2B5EF4-FFF2-40B4-BE49-F238E27FC236}">
                <a16:creationId xmlns:a16="http://schemas.microsoft.com/office/drawing/2014/main" id="{ED467787-168B-4BA7-E663-71CEAD190BB4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551735" y="3430664"/>
            <a:ext cx="1238060" cy="623887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7" name="Text Placeholder 27">
            <a:extLst>
              <a:ext uri="{FF2B5EF4-FFF2-40B4-BE49-F238E27FC236}">
                <a16:creationId xmlns:a16="http://schemas.microsoft.com/office/drawing/2014/main" id="{1D273A7D-3758-9B74-8F72-5D2053B4AD5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551735" y="3160381"/>
            <a:ext cx="1238060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5D960B24-D693-B026-8E6B-5CF1F14BD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8595122" cy="507831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12" name="Text Placeholder 68">
            <a:extLst>
              <a:ext uri="{FF2B5EF4-FFF2-40B4-BE49-F238E27FC236}">
                <a16:creationId xmlns:a16="http://schemas.microsoft.com/office/drawing/2014/main" id="{FE43A5BE-76CA-0A8F-7A8B-FBDFA92F3FC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3844" y="863865"/>
            <a:ext cx="8595122" cy="189283"/>
          </a:xfrm>
        </p:spPr>
        <p:txBody>
          <a:bodyPr>
            <a:spAutoFit/>
          </a:bodyPr>
          <a:lstStyle>
            <a:lvl1pPr>
              <a:defRPr sz="1200"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Picture 1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B42B3A19-BD51-B048-A49D-BB52596EB5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4" name="Picture Placeholder 23">
            <a:extLst>
              <a:ext uri="{FF2B5EF4-FFF2-40B4-BE49-F238E27FC236}">
                <a16:creationId xmlns:a16="http://schemas.microsoft.com/office/drawing/2014/main" id="{A01E21A2-7624-B60C-5D97-ACF802EF60CC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0" y="2827782"/>
            <a:ext cx="9144000" cy="106685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Picture Placeholder 23">
            <a:extLst>
              <a:ext uri="{FF2B5EF4-FFF2-40B4-BE49-F238E27FC236}">
                <a16:creationId xmlns:a16="http://schemas.microsoft.com/office/drawing/2014/main" id="{F5C7298F-D632-F232-2630-37C0926A35E4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 rot="16200000">
            <a:off x="-289606" y="2141031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93123617-4E94-5AE7-7E46-E76D5F89B40B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 rot="16200000">
            <a:off x="1785579" y="2141031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23">
            <a:extLst>
              <a:ext uri="{FF2B5EF4-FFF2-40B4-BE49-F238E27FC236}">
                <a16:creationId xmlns:a16="http://schemas.microsoft.com/office/drawing/2014/main" id="{996420AC-39B9-55EC-B199-CC0196BEFFF5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 rot="16200000">
            <a:off x="736109" y="3392845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3">
            <a:extLst>
              <a:ext uri="{FF2B5EF4-FFF2-40B4-BE49-F238E27FC236}">
                <a16:creationId xmlns:a16="http://schemas.microsoft.com/office/drawing/2014/main" id="{5BA42C45-D31D-9D84-5A8F-2F30558AB5DE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 rot="16200000">
            <a:off x="2812857" y="3392845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3">
            <a:extLst>
              <a:ext uri="{FF2B5EF4-FFF2-40B4-BE49-F238E27FC236}">
                <a16:creationId xmlns:a16="http://schemas.microsoft.com/office/drawing/2014/main" id="{42A3D67E-23BC-454A-1B95-0EAA48AE3C4C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 rot="16200000">
            <a:off x="3859179" y="2141032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3">
            <a:extLst>
              <a:ext uri="{FF2B5EF4-FFF2-40B4-BE49-F238E27FC236}">
                <a16:creationId xmlns:a16="http://schemas.microsoft.com/office/drawing/2014/main" id="{A6A2BB4F-0215-5711-A289-E36360FD295B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 rot="16200000">
            <a:off x="4893906" y="3392846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3">
            <a:extLst>
              <a:ext uri="{FF2B5EF4-FFF2-40B4-BE49-F238E27FC236}">
                <a16:creationId xmlns:a16="http://schemas.microsoft.com/office/drawing/2014/main" id="{18C303D8-47B3-7126-C01A-EECBF3E292E8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 rot="16200000">
            <a:off x="5940407" y="2152409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02596548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Continued - Pear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359B42-4856-26C0-1BCE-A871AC4CBB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62CFF2-9567-6DFA-7C5C-5FA0DFC80904}"/>
              </a:ext>
            </a:extLst>
          </p:cNvPr>
          <p:cNvSpPr txBox="1"/>
          <p:nvPr userDrawn="1"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chemeClr val="accent6">
                  <a:lumMod val="90000"/>
                </a:schemeClr>
              </a:solidFill>
              <a:latin typeface="Autaut Grotesk" pitchFamily="2" charset="77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C4E351C-282C-2E3E-0304-2B00BEDEC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27">
            <a:extLst>
              <a:ext uri="{FF2B5EF4-FFF2-40B4-BE49-F238E27FC236}">
                <a16:creationId xmlns:a16="http://schemas.microsoft.com/office/drawing/2014/main" id="{86246B55-0C1B-79ED-6876-EE6B59A358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4844" y="1851794"/>
            <a:ext cx="1966875" cy="820901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27">
            <a:extLst>
              <a:ext uri="{FF2B5EF4-FFF2-40B4-BE49-F238E27FC236}">
                <a16:creationId xmlns:a16="http://schemas.microsoft.com/office/drawing/2014/main" id="{FF3A137E-9068-5793-9F3F-56491E09D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54844" y="158151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7" name="Text Placeholder 27">
            <a:extLst>
              <a:ext uri="{FF2B5EF4-FFF2-40B4-BE49-F238E27FC236}">
                <a16:creationId xmlns:a16="http://schemas.microsoft.com/office/drawing/2014/main" id="{4CD5E126-3A9D-A45D-B301-C83A9FF6F0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9923" y="3430664"/>
            <a:ext cx="1966875" cy="826282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ext Placeholder 27">
            <a:extLst>
              <a:ext uri="{FF2B5EF4-FFF2-40B4-BE49-F238E27FC236}">
                <a16:creationId xmlns:a16="http://schemas.microsoft.com/office/drawing/2014/main" id="{68C20375-F9D8-94E9-CB7B-D15EAD7CE5F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72866" y="316038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9" name="Text Placeholder 27">
            <a:extLst>
              <a:ext uri="{FF2B5EF4-FFF2-40B4-BE49-F238E27FC236}">
                <a16:creationId xmlns:a16="http://schemas.microsoft.com/office/drawing/2014/main" id="{411D46A3-CEFD-F2AC-1511-A7119BEE8A6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973740" y="1851794"/>
            <a:ext cx="1966875" cy="820901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ext Placeholder 27">
            <a:extLst>
              <a:ext uri="{FF2B5EF4-FFF2-40B4-BE49-F238E27FC236}">
                <a16:creationId xmlns:a16="http://schemas.microsoft.com/office/drawing/2014/main" id="{5F0B7C1E-9EDC-2B30-0986-23E107A74B9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73740" y="158151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11" name="Text Placeholder 27">
            <a:extLst>
              <a:ext uri="{FF2B5EF4-FFF2-40B4-BE49-F238E27FC236}">
                <a16:creationId xmlns:a16="http://schemas.microsoft.com/office/drawing/2014/main" id="{EB7A36F7-505E-1441-E0E4-4389122E648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83190" y="3430664"/>
            <a:ext cx="1966875" cy="826282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27">
            <a:extLst>
              <a:ext uri="{FF2B5EF4-FFF2-40B4-BE49-F238E27FC236}">
                <a16:creationId xmlns:a16="http://schemas.microsoft.com/office/drawing/2014/main" id="{99B5217F-1549-79B2-45A7-4292F237F64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83190" y="316038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13" name="Text Placeholder 27">
            <a:extLst>
              <a:ext uri="{FF2B5EF4-FFF2-40B4-BE49-F238E27FC236}">
                <a16:creationId xmlns:a16="http://schemas.microsoft.com/office/drawing/2014/main" id="{0E626CE0-6DAB-179A-5084-DEDDA81CAAA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92640" y="1851794"/>
            <a:ext cx="1966875" cy="820901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6" name="Text Placeholder 27">
            <a:extLst>
              <a:ext uri="{FF2B5EF4-FFF2-40B4-BE49-F238E27FC236}">
                <a16:creationId xmlns:a16="http://schemas.microsoft.com/office/drawing/2014/main" id="{C6F13CEE-631D-992C-797C-38B1BBE1D3D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92640" y="158151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44" name="Text Placeholder 27">
            <a:extLst>
              <a:ext uri="{FF2B5EF4-FFF2-40B4-BE49-F238E27FC236}">
                <a16:creationId xmlns:a16="http://schemas.microsoft.com/office/drawing/2014/main" id="{D52FDC28-A235-8CEB-A834-DAF1F40933F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902092" y="3430664"/>
            <a:ext cx="1966875" cy="826282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5" name="Text Placeholder 27">
            <a:extLst>
              <a:ext uri="{FF2B5EF4-FFF2-40B4-BE49-F238E27FC236}">
                <a16:creationId xmlns:a16="http://schemas.microsoft.com/office/drawing/2014/main" id="{C27EAA5B-0F73-2BAA-1553-CA5411BD78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902092" y="316038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54" name="Title 53">
            <a:extLst>
              <a:ext uri="{FF2B5EF4-FFF2-40B4-BE49-F238E27FC236}">
                <a16:creationId xmlns:a16="http://schemas.microsoft.com/office/drawing/2014/main" id="{B5AB79AB-82CF-420C-E731-46685B5EE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55" name="Text Placeholder 68">
            <a:extLst>
              <a:ext uri="{FF2B5EF4-FFF2-40B4-BE49-F238E27FC236}">
                <a16:creationId xmlns:a16="http://schemas.microsoft.com/office/drawing/2014/main" id="{49F4DB8C-5E8D-DDD8-A162-DF1458E258A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3844" y="863865"/>
            <a:ext cx="8595122" cy="189283"/>
          </a:xfrm>
        </p:spPr>
        <p:txBody>
          <a:bodyPr>
            <a:spAutoFit/>
          </a:bodyPr>
          <a:lstStyle>
            <a:lvl1pPr>
              <a:defRPr sz="1200"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1CECDA74-91D0-5DDE-C624-350BF692F7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4A732DAD-E4B9-53BC-BBE7-E0B4F310D6FF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0" y="2827782"/>
            <a:ext cx="9144000" cy="106685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3">
            <a:extLst>
              <a:ext uri="{FF2B5EF4-FFF2-40B4-BE49-F238E27FC236}">
                <a16:creationId xmlns:a16="http://schemas.microsoft.com/office/drawing/2014/main" id="{ED1B85A1-FF3C-036F-D9B7-52185340F398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 rot="16200000">
            <a:off x="-289606" y="2141031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3">
            <a:extLst>
              <a:ext uri="{FF2B5EF4-FFF2-40B4-BE49-F238E27FC236}">
                <a16:creationId xmlns:a16="http://schemas.microsoft.com/office/drawing/2014/main" id="{2809614F-B9C3-2CE8-9002-967CA62C767A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 rot="16200000">
            <a:off x="2334108" y="2141031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3">
            <a:extLst>
              <a:ext uri="{FF2B5EF4-FFF2-40B4-BE49-F238E27FC236}">
                <a16:creationId xmlns:a16="http://schemas.microsoft.com/office/drawing/2014/main" id="{2845085D-D938-E045-E8F7-1C669B12CF36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 rot="16200000">
            <a:off x="1028416" y="3392845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Picture Placeholder 23">
            <a:extLst>
              <a:ext uri="{FF2B5EF4-FFF2-40B4-BE49-F238E27FC236}">
                <a16:creationId xmlns:a16="http://schemas.microsoft.com/office/drawing/2014/main" id="{0E511809-5C6B-406B-ACCC-EFC6E0EF40AA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 rot="16200000">
            <a:off x="3616704" y="3392845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8" name="Picture Placeholder 23">
            <a:extLst>
              <a:ext uri="{FF2B5EF4-FFF2-40B4-BE49-F238E27FC236}">
                <a16:creationId xmlns:a16="http://schemas.microsoft.com/office/drawing/2014/main" id="{6F657E13-420B-1ADE-0837-ED021C824B3B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 rot="16200000">
            <a:off x="4939584" y="2141032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9" name="Picture Placeholder 23">
            <a:extLst>
              <a:ext uri="{FF2B5EF4-FFF2-40B4-BE49-F238E27FC236}">
                <a16:creationId xmlns:a16="http://schemas.microsoft.com/office/drawing/2014/main" id="{B0B93727-4CDE-482B-5A29-54B19031C898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 rot="16200000">
            <a:off x="6254262" y="3392846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0955277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End - Pear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359B42-4856-26C0-1BCE-A871AC4CBB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62CFF2-9567-6DFA-7C5C-5FA0DFC80904}"/>
              </a:ext>
            </a:extLst>
          </p:cNvPr>
          <p:cNvSpPr txBox="1"/>
          <p:nvPr userDrawn="1"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chemeClr val="accent6">
                  <a:lumMod val="90000"/>
                </a:schemeClr>
              </a:solidFill>
              <a:latin typeface="Autaut Grotesk" pitchFamily="2" charset="77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C4E351C-282C-2E3E-0304-2B00BEDEC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itle 4">
            <a:extLst>
              <a:ext uri="{FF2B5EF4-FFF2-40B4-BE49-F238E27FC236}">
                <a16:creationId xmlns:a16="http://schemas.microsoft.com/office/drawing/2014/main" id="{0FF8EF69-A408-C4D4-34A7-1B84043AE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9" name="Text Placeholder 68">
            <a:extLst>
              <a:ext uri="{FF2B5EF4-FFF2-40B4-BE49-F238E27FC236}">
                <a16:creationId xmlns:a16="http://schemas.microsoft.com/office/drawing/2014/main" id="{121FDC58-1E9A-E068-48D2-F961F8B0B03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3844" y="863865"/>
            <a:ext cx="8595122" cy="189283"/>
          </a:xfrm>
        </p:spPr>
        <p:txBody>
          <a:bodyPr>
            <a:spAutoFit/>
          </a:bodyPr>
          <a:lstStyle>
            <a:lvl1pPr>
              <a:defRPr sz="1200"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Picture 1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8BB78BF9-FD77-8A6D-F9A7-7D46722E4A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4" name="Text Placeholder 27">
            <a:extLst>
              <a:ext uri="{FF2B5EF4-FFF2-40B4-BE49-F238E27FC236}">
                <a16:creationId xmlns:a16="http://schemas.microsoft.com/office/drawing/2014/main" id="{BCE3D7B9-F929-BF54-52C4-A4249FEA7C9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4844" y="1851794"/>
            <a:ext cx="1237022" cy="623887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27">
            <a:extLst>
              <a:ext uri="{FF2B5EF4-FFF2-40B4-BE49-F238E27FC236}">
                <a16:creationId xmlns:a16="http://schemas.microsoft.com/office/drawing/2014/main" id="{3900DF50-CC99-CCE7-CD73-2703334580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54844" y="1581511"/>
            <a:ext cx="1237022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7" name="Text Placeholder 27">
            <a:extLst>
              <a:ext uri="{FF2B5EF4-FFF2-40B4-BE49-F238E27FC236}">
                <a16:creationId xmlns:a16="http://schemas.microsoft.com/office/drawing/2014/main" id="{F8BED14A-2345-304F-7A5F-0EE5438C550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434015" y="1851794"/>
            <a:ext cx="1237022" cy="623887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ext Placeholder 27">
            <a:extLst>
              <a:ext uri="{FF2B5EF4-FFF2-40B4-BE49-F238E27FC236}">
                <a16:creationId xmlns:a16="http://schemas.microsoft.com/office/drawing/2014/main" id="{0ED1D1AE-3C17-A806-8B7F-741D72F5C6D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4015" y="1581511"/>
            <a:ext cx="1237022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9" name="Text Placeholder 27">
            <a:extLst>
              <a:ext uri="{FF2B5EF4-FFF2-40B4-BE49-F238E27FC236}">
                <a16:creationId xmlns:a16="http://schemas.microsoft.com/office/drawing/2014/main" id="{1E7D37A9-5F66-F9E7-B5C9-7028CE943AC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513187" y="1851794"/>
            <a:ext cx="1237022" cy="623887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ext Placeholder 27">
            <a:extLst>
              <a:ext uri="{FF2B5EF4-FFF2-40B4-BE49-F238E27FC236}">
                <a16:creationId xmlns:a16="http://schemas.microsoft.com/office/drawing/2014/main" id="{5F76772B-253B-2FB5-F1E0-4B5885D33AE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513187" y="1581511"/>
            <a:ext cx="1237022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11" name="Text Placeholder 27">
            <a:extLst>
              <a:ext uri="{FF2B5EF4-FFF2-40B4-BE49-F238E27FC236}">
                <a16:creationId xmlns:a16="http://schemas.microsoft.com/office/drawing/2014/main" id="{ED485CA6-85F9-8A16-5335-FED9E02EED9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592357" y="1851794"/>
            <a:ext cx="1234440" cy="623887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27">
            <a:extLst>
              <a:ext uri="{FF2B5EF4-FFF2-40B4-BE49-F238E27FC236}">
                <a16:creationId xmlns:a16="http://schemas.microsoft.com/office/drawing/2014/main" id="{1E6EFFFB-EFA2-CF54-600C-B60E64C69BB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592357" y="1581511"/>
            <a:ext cx="1234440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13" name="Text Placeholder 27">
            <a:extLst>
              <a:ext uri="{FF2B5EF4-FFF2-40B4-BE49-F238E27FC236}">
                <a16:creationId xmlns:a16="http://schemas.microsoft.com/office/drawing/2014/main" id="{C27894E8-3CB7-B17E-8BFF-D505AB7F41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93393" y="3430664"/>
            <a:ext cx="1238060" cy="623887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8722EFB1-A3E9-B69F-9A45-DAC3D32D0A2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93393" y="3160381"/>
            <a:ext cx="1238060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15" name="Text Placeholder 27">
            <a:extLst>
              <a:ext uri="{FF2B5EF4-FFF2-40B4-BE49-F238E27FC236}">
                <a16:creationId xmlns:a16="http://schemas.microsoft.com/office/drawing/2014/main" id="{DD94A314-84FB-D4C7-094D-85A7938E379E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472564" y="3430664"/>
            <a:ext cx="1238060" cy="623887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Text Placeholder 27">
            <a:extLst>
              <a:ext uri="{FF2B5EF4-FFF2-40B4-BE49-F238E27FC236}">
                <a16:creationId xmlns:a16="http://schemas.microsoft.com/office/drawing/2014/main" id="{E2C3A273-B932-931D-F361-6E386B860B8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72564" y="3160381"/>
            <a:ext cx="1238060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17" name="Text Placeholder 27">
            <a:extLst>
              <a:ext uri="{FF2B5EF4-FFF2-40B4-BE49-F238E27FC236}">
                <a16:creationId xmlns:a16="http://schemas.microsoft.com/office/drawing/2014/main" id="{BF1C4F96-9729-6647-4061-2CE7570CC8D6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551735" y="3430664"/>
            <a:ext cx="1238060" cy="623887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8" name="Text Placeholder 27">
            <a:extLst>
              <a:ext uri="{FF2B5EF4-FFF2-40B4-BE49-F238E27FC236}">
                <a16:creationId xmlns:a16="http://schemas.microsoft.com/office/drawing/2014/main" id="{3F866D2C-9839-B4DC-AF0D-038C098723C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551735" y="3160381"/>
            <a:ext cx="1238060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19" name="Picture Placeholder 23">
            <a:extLst>
              <a:ext uri="{FF2B5EF4-FFF2-40B4-BE49-F238E27FC236}">
                <a16:creationId xmlns:a16="http://schemas.microsoft.com/office/drawing/2014/main" id="{EF9D406E-B588-E216-1428-3BD6771C275F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" y="2827782"/>
            <a:ext cx="7414022" cy="10654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0" name="Picture Placeholder 23">
            <a:extLst>
              <a:ext uri="{FF2B5EF4-FFF2-40B4-BE49-F238E27FC236}">
                <a16:creationId xmlns:a16="http://schemas.microsoft.com/office/drawing/2014/main" id="{F8BB2DA9-0141-60BB-9041-47D92AF14958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 rot="16200000">
            <a:off x="-289606" y="2141031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Picture Placeholder 23">
            <a:extLst>
              <a:ext uri="{FF2B5EF4-FFF2-40B4-BE49-F238E27FC236}">
                <a16:creationId xmlns:a16="http://schemas.microsoft.com/office/drawing/2014/main" id="{9DA27E15-DF22-21A1-EFB1-6A8BAB9A5625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 rot="16200000">
            <a:off x="1785579" y="2141031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38CE477-603A-2BE2-2D5E-06D83CC7B3F0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 rot="16200000">
            <a:off x="736109" y="3392845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5" name="Picture Placeholder 23">
            <a:extLst>
              <a:ext uri="{FF2B5EF4-FFF2-40B4-BE49-F238E27FC236}">
                <a16:creationId xmlns:a16="http://schemas.microsoft.com/office/drawing/2014/main" id="{31F431A6-D3FB-3714-409D-2AA589E024D0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 rot="16200000">
            <a:off x="2812857" y="3392845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Picture Placeholder 23">
            <a:extLst>
              <a:ext uri="{FF2B5EF4-FFF2-40B4-BE49-F238E27FC236}">
                <a16:creationId xmlns:a16="http://schemas.microsoft.com/office/drawing/2014/main" id="{DC29AEE0-2EC1-D0D4-7530-A2E699B4E360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 rot="16200000">
            <a:off x="3859179" y="2141032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Picture Placeholder 23">
            <a:extLst>
              <a:ext uri="{FF2B5EF4-FFF2-40B4-BE49-F238E27FC236}">
                <a16:creationId xmlns:a16="http://schemas.microsoft.com/office/drawing/2014/main" id="{AB6D8CBC-B0F0-8789-6B55-BC31DEF54885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 rot="16200000">
            <a:off x="4893906" y="3392846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8" name="Picture Placeholder 23">
            <a:extLst>
              <a:ext uri="{FF2B5EF4-FFF2-40B4-BE49-F238E27FC236}">
                <a16:creationId xmlns:a16="http://schemas.microsoft.com/office/drawing/2014/main" id="{8C4103B9-3159-3DBC-7470-B16226EB46C1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 rot="16200000">
            <a:off x="5940407" y="2152409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9" name="Picture Placeholder 7">
            <a:extLst>
              <a:ext uri="{FF2B5EF4-FFF2-40B4-BE49-F238E27FC236}">
                <a16:creationId xmlns:a16="http://schemas.microsoft.com/office/drawing/2014/main" id="{C79C12D4-602D-B9CC-B6DC-25BF590A26F2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7414023" y="2536959"/>
            <a:ext cx="1454944" cy="1718374"/>
          </a:xfrm>
          <a:prstGeom prst="roundRect">
            <a:avLst>
              <a:gd name="adj" fmla="val 9120"/>
            </a:avLst>
          </a:prstGeom>
          <a:solidFill>
            <a:srgbClr val="1A1E1D"/>
          </a:solidFill>
        </p:spPr>
        <p:txBody>
          <a:bodyPr anchor="t"/>
          <a:lstStyle>
            <a:lvl1pPr algn="l">
              <a:lnSpc>
                <a:spcPct val="150000"/>
              </a:lnSpc>
              <a:defRPr sz="1800"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0" name="Text Placeholder 27">
            <a:extLst>
              <a:ext uri="{FF2B5EF4-FFF2-40B4-BE49-F238E27FC236}">
                <a16:creationId xmlns:a16="http://schemas.microsoft.com/office/drawing/2014/main" id="{7C673FD0-5057-0B78-1342-0F1AD839658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550943" y="3432228"/>
            <a:ext cx="1163763" cy="623887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1" name="Text Placeholder 27">
            <a:extLst>
              <a:ext uri="{FF2B5EF4-FFF2-40B4-BE49-F238E27FC236}">
                <a16:creationId xmlns:a16="http://schemas.microsoft.com/office/drawing/2014/main" id="{3B84F167-A1A7-5667-28F2-CA7F65ED5FF8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550943" y="3161945"/>
            <a:ext cx="1163763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F2F0EB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32" name="Picture Placeholder 7">
            <a:extLst>
              <a:ext uri="{FF2B5EF4-FFF2-40B4-BE49-F238E27FC236}">
                <a16:creationId xmlns:a16="http://schemas.microsoft.com/office/drawing/2014/main" id="{35BEFBC0-4E44-C8A3-813B-B151C79EB15D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7347910" y="2737580"/>
            <a:ext cx="154709" cy="169119"/>
          </a:xfrm>
          <a:prstGeom prst="ellipse">
            <a:avLst/>
          </a:prstGeom>
          <a:solidFill>
            <a:srgbClr val="1A1E1D"/>
          </a:solidFill>
          <a:ln w="34925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3" name="Picture Placeholder 23">
            <a:extLst>
              <a:ext uri="{FF2B5EF4-FFF2-40B4-BE49-F238E27FC236}">
                <a16:creationId xmlns:a16="http://schemas.microsoft.com/office/drawing/2014/main" id="{3F15968F-7AD8-9A73-DBDC-ED243FB46A6C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 rot="16200000">
            <a:off x="1779700" y="2106502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44502451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/4 Table - No Out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5F6ED-B0B4-336C-3C11-0468E9F98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8595122" cy="50783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E9C51E-8B71-D37A-89A1-93E8ACCED4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741B89C6-B440-B429-B991-54A890F2474B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2319337" y="1113503"/>
            <a:ext cx="6536531" cy="3480620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534416C-35D9-0377-37C1-312742AC84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3844" y="1297857"/>
            <a:ext cx="1820427" cy="27972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38371F14-ACDF-E4C0-9C6A-6D3BEC9621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3844" y="2101454"/>
            <a:ext cx="1820427" cy="27972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BE89920-D52A-E611-A3FE-D3AD06586F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73844" y="2871864"/>
            <a:ext cx="1820427" cy="27972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4DFED80A-2D94-2AFE-2E24-F76DFDB349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44" y="3663129"/>
            <a:ext cx="1820427" cy="27972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3636643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cked Tables YoY - No Out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5F6ED-B0B4-336C-3C11-0468E9F98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8595122" cy="50783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E9C51E-8B71-D37A-89A1-93E8ACCED4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741B89C6-B440-B429-B991-54A890F2474B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2319337" y="1113503"/>
            <a:ext cx="6536531" cy="1392305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534416C-35D9-0377-37C1-312742AC84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3844" y="1297857"/>
            <a:ext cx="1820427" cy="27972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38371F14-ACDF-E4C0-9C6A-6D3BEC9621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3844" y="1850873"/>
            <a:ext cx="1820427" cy="27972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Table Placeholder 5">
            <a:extLst>
              <a:ext uri="{FF2B5EF4-FFF2-40B4-BE49-F238E27FC236}">
                <a16:creationId xmlns:a16="http://schemas.microsoft.com/office/drawing/2014/main" id="{541FEF68-097F-58F4-AD1D-B96A12E8F5B6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2319337" y="3040862"/>
            <a:ext cx="6536531" cy="53321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1864DD20-1FA7-9B16-CD15-2526ACDD5C0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73844" y="3072911"/>
            <a:ext cx="1820427" cy="27972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01619336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Aligned Chart + Cap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AB5D0A7-AA0A-F7B2-DCF0-4D3EF5097098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0" i="0">
              <a:latin typeface="Autaut Grotesk" pitchFamily="2" charset="77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35F6ED-B0B4-336C-3C11-0468E9F98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8595122" cy="50783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6EEF853D-E233-1762-6556-8DC9A6C46F83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1674159" y="1302544"/>
            <a:ext cx="7194807" cy="3286125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6D6B4B5F-5324-627D-D9F2-5EDB597938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3844" y="1437718"/>
            <a:ext cx="1188524" cy="27972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2428B1-EFF3-417F-BBD2-0053BA9072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3844" y="2241315"/>
            <a:ext cx="1188524" cy="27972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3A9ABAAB-558E-CEC8-5BBA-6A20F71E5B1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73844" y="3011725"/>
            <a:ext cx="1188524" cy="27972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EBD1AAA-305B-E8A6-A8A9-DCD9E270E1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44" y="3802990"/>
            <a:ext cx="1188524" cy="27972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513714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 Table - Pear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226AE-3443-7DC9-33CF-B1779C27D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8595122" cy="1165860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8543E9-2860-D8E8-17F0-2D9AA37478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6" name="Table Placeholder 9">
            <a:extLst>
              <a:ext uri="{FF2B5EF4-FFF2-40B4-BE49-F238E27FC236}">
                <a16:creationId xmlns:a16="http://schemas.microsoft.com/office/drawing/2014/main" id="{44A0BD47-4953-7BA8-814C-2EB8DE7DE624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280219" y="1577578"/>
            <a:ext cx="8588747" cy="2486025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table</a:t>
            </a:r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55008759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 Table + Call Out 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9D25E10-6D15-00B1-26D6-798549992B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457450" y="4200525"/>
            <a:ext cx="5684044" cy="388145"/>
          </a:xfrm>
          <a:prstGeom prst="roundRect">
            <a:avLst>
              <a:gd name="adj" fmla="val 17671"/>
            </a:avLst>
          </a:prstGeom>
          <a:solidFill>
            <a:srgbClr val="0F52BA"/>
          </a:solidFill>
        </p:spPr>
        <p:txBody>
          <a:bodyPr lIns="109728" tIns="82296" rIns="109728" bIns="82296" anchor="ctr"/>
          <a:lstStyle>
            <a:lvl1pPr>
              <a:defRPr b="0" i="0">
                <a:solidFill>
                  <a:srgbClr val="FFFFFF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B50FBB-5569-BF6D-C50A-02F129A0E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8595122" cy="1165622"/>
          </a:xfrm>
        </p:spPr>
        <p:txBody>
          <a:bodyPr>
            <a:noAutofit/>
          </a:bodyPr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494258-E64B-902E-B618-F9E4D85E49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10" name="Table Placeholder 9">
            <a:extLst>
              <a:ext uri="{FF2B5EF4-FFF2-40B4-BE49-F238E27FC236}">
                <a16:creationId xmlns:a16="http://schemas.microsoft.com/office/drawing/2014/main" id="{76494514-6135-B0A2-AB73-6668CAD8F96C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273843" y="1577578"/>
            <a:ext cx="8595123" cy="2486025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table</a:t>
            </a:r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07867556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/4 Table - No Outlines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5F6ED-B0B4-336C-3C11-0468E9F98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8595122" cy="50783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E9C51E-8B71-D37A-89A1-93E8ACCED4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741B89C6-B440-B429-B991-54A890F2474B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2319337" y="1113503"/>
            <a:ext cx="6536531" cy="3480620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534416C-35D9-0377-37C1-312742AC84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3844" y="1297857"/>
            <a:ext cx="1820427" cy="27972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38371F14-ACDF-E4C0-9C6A-6D3BEC9621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3844" y="2101454"/>
            <a:ext cx="1820427" cy="27972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BE89920-D52A-E611-A3FE-D3AD06586F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73844" y="2871864"/>
            <a:ext cx="1820427" cy="27972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4DFED80A-2D94-2AFE-2E24-F76DFDB349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44" y="3663129"/>
            <a:ext cx="1820427" cy="27972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9272728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 Table + Call Out - Sapph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9D25E10-6D15-00B1-26D6-798549992B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457450" y="4200525"/>
            <a:ext cx="5684044" cy="388145"/>
          </a:xfrm>
          <a:prstGeom prst="roundRect">
            <a:avLst>
              <a:gd name="adj" fmla="val 17671"/>
            </a:avLst>
          </a:prstGeom>
          <a:solidFill>
            <a:srgbClr val="F2F0EB"/>
          </a:solidFill>
        </p:spPr>
        <p:txBody>
          <a:bodyPr lIns="109728" tIns="82296" rIns="109728" bIns="82296" anchor="ctr"/>
          <a:lstStyle>
            <a:lvl1pPr>
              <a:defRPr b="0" i="0">
                <a:solidFill>
                  <a:schemeClr val="accent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B50FBB-5569-BF6D-C50A-02F129A0E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8595122" cy="1165622"/>
          </a:xfrm>
        </p:spPr>
        <p:txBody>
          <a:bodyPr>
            <a:noAutofit/>
          </a:bodyPr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494258-E64B-902E-B618-F9E4D85E49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10" name="Table Placeholder 9">
            <a:extLst>
              <a:ext uri="{FF2B5EF4-FFF2-40B4-BE49-F238E27FC236}">
                <a16:creationId xmlns:a16="http://schemas.microsoft.com/office/drawing/2014/main" id="{76494514-6135-B0A2-AB73-6668CAD8F96C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273844" y="1577578"/>
            <a:ext cx="8595122" cy="2486025"/>
          </a:xfrm>
        </p:spPr>
        <p:txBody>
          <a:bodyPr/>
          <a:lstStyle>
            <a:lvl1pPr>
              <a:defRPr b="0" i="0">
                <a:solidFill>
                  <a:srgbClr val="E8E4DC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icon to add table</a:t>
            </a:r>
            <a:endParaRPr lang="en-UA"/>
          </a:p>
        </p:txBody>
      </p:sp>
      <p:pic>
        <p:nvPicPr>
          <p:cNvPr id="5" name="Picture 4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F6BE5A87-835F-1CDE-C03F-093B7F6B96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502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shots / Speakers: 1">
    <p:bg>
      <p:bgPr>
        <a:solidFill>
          <a:srgbClr val="F2F0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7">
            <a:extLst>
              <a:ext uri="{FF2B5EF4-FFF2-40B4-BE49-F238E27FC236}">
                <a16:creationId xmlns:a16="http://schemas.microsoft.com/office/drawing/2014/main" id="{033C9378-CFC6-FC43-09A3-D94DD8D9C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1779984"/>
            <a:ext cx="3326605" cy="937490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2" name="Text Placeholder 21">
            <a:extLst>
              <a:ext uri="{FF2B5EF4-FFF2-40B4-BE49-F238E27FC236}">
                <a16:creationId xmlns:a16="http://schemas.microsoft.com/office/drawing/2014/main" id="{8CC2EC32-0FA3-F9C6-A0EC-B66F234ADD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3845" y="2941056"/>
            <a:ext cx="3326605" cy="311477"/>
          </a:xfrm>
        </p:spPr>
        <p:txBody>
          <a:bodyPr>
            <a:noAutofit/>
          </a:bodyPr>
          <a:lstStyle>
            <a:lvl1pPr>
              <a:defRPr sz="1500" b="0" i="0">
                <a:solidFill>
                  <a:schemeClr val="accent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GB" dirty="0"/>
              <a:t>Add Name</a:t>
            </a:r>
            <a:endParaRPr lang="en-UA"/>
          </a:p>
        </p:txBody>
      </p:sp>
      <p:sp>
        <p:nvSpPr>
          <p:cNvPr id="6" name="Text Placeholder 25">
            <a:extLst>
              <a:ext uri="{FF2B5EF4-FFF2-40B4-BE49-F238E27FC236}">
                <a16:creationId xmlns:a16="http://schemas.microsoft.com/office/drawing/2014/main" id="{40D21366-1606-426A-33A5-64C7104B9D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3845" y="3314700"/>
            <a:ext cx="3326606" cy="253750"/>
          </a:xfrm>
        </p:spPr>
        <p:txBody>
          <a:bodyPr>
            <a:no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dirty="0"/>
              <a:t>Title, company, bio</a:t>
            </a:r>
          </a:p>
        </p:txBody>
      </p:sp>
      <p:sp>
        <p:nvSpPr>
          <p:cNvPr id="8" name="Picture Placeholder 36">
            <a:extLst>
              <a:ext uri="{FF2B5EF4-FFF2-40B4-BE49-F238E27FC236}">
                <a16:creationId xmlns:a16="http://schemas.microsoft.com/office/drawing/2014/main" id="{8199CCCC-8D69-2DA0-E95F-D1ABB00D84A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572000" y="710166"/>
            <a:ext cx="4069555" cy="3723168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2D980C82-7D27-F8A0-C562-D2B446073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60982113"/>
      </p:ext>
    </p:extLst>
  </p:cSld>
  <p:clrMapOvr>
    <a:masterClrMapping/>
  </p:clrMapOvr>
  <p:hf sldNum="0" hdr="0" ftr="0" dt="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 Table + Call Out - Charco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9D25E10-6D15-00B1-26D6-798549992B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457450" y="4200525"/>
            <a:ext cx="5684044" cy="388145"/>
          </a:xfrm>
          <a:prstGeom prst="roundRect">
            <a:avLst>
              <a:gd name="adj" fmla="val 17671"/>
            </a:avLst>
          </a:prstGeom>
          <a:solidFill>
            <a:srgbClr val="F2F0EB"/>
          </a:solidFill>
        </p:spPr>
        <p:txBody>
          <a:bodyPr lIns="109728" tIns="82296" rIns="109728" bIns="82296" anchor="ctr"/>
          <a:lstStyle>
            <a:lvl1pPr>
              <a:defRPr b="0" i="0">
                <a:solidFill>
                  <a:schemeClr val="accent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B50FBB-5569-BF6D-C50A-02F129A0E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8595122" cy="1165622"/>
          </a:xfrm>
        </p:spPr>
        <p:txBody>
          <a:bodyPr>
            <a:noAutofit/>
          </a:bodyPr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494258-E64B-902E-B618-F9E4D85E49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10" name="Table Placeholder 9">
            <a:extLst>
              <a:ext uri="{FF2B5EF4-FFF2-40B4-BE49-F238E27FC236}">
                <a16:creationId xmlns:a16="http://schemas.microsoft.com/office/drawing/2014/main" id="{76494514-6135-B0A2-AB73-6668CAD8F96C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273843" y="1577578"/>
            <a:ext cx="8595123" cy="2486025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table</a:t>
            </a:r>
            <a:endParaRPr lang="en-UA"/>
          </a:p>
        </p:txBody>
      </p:sp>
      <p:pic>
        <p:nvPicPr>
          <p:cNvPr id="5" name="Picture 4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F6BE5A87-835F-1CDE-C03F-093B7F6B96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25479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C085E-AAE9-7DC1-F78F-0BB99B927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8595122" cy="1165860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F992EE-7646-7776-C93D-9B95AB07DD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37D12059-80F9-0E1C-7709-038C89F995F9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273843" y="1577579"/>
            <a:ext cx="3638551" cy="2486025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table</a:t>
            </a:r>
            <a:endParaRPr lang="en-UA"/>
          </a:p>
        </p:txBody>
      </p:sp>
      <p:sp>
        <p:nvSpPr>
          <p:cNvPr id="6" name="Table Placeholder 4">
            <a:extLst>
              <a:ext uri="{FF2B5EF4-FFF2-40B4-BE49-F238E27FC236}">
                <a16:creationId xmlns:a16="http://schemas.microsoft.com/office/drawing/2014/main" id="{1F36DA13-CF2B-027B-1695-3A589F9E0132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4502944" y="1577579"/>
            <a:ext cx="3638551" cy="2486025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table</a:t>
            </a:r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83216558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amework - 3 Call Ou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B1B389F4-FCBB-C0E7-243E-2135BD954793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6098186" y="1581336"/>
            <a:ext cx="1315836" cy="2477251"/>
          </a:xfrm>
          <a:prstGeom prst="roundRect">
            <a:avLst>
              <a:gd name="adj" fmla="val 9120"/>
            </a:avLst>
          </a:prstGeom>
          <a:solidFill>
            <a:srgbClr val="1A1E1D"/>
          </a:solidFill>
        </p:spPr>
        <p:txBody>
          <a:bodyPr anchor="t"/>
          <a:lstStyle>
            <a:lvl1pPr algn="l">
              <a:lnSpc>
                <a:spcPct val="150000"/>
              </a:lnSpc>
              <a:defRPr sz="1800"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3D776D61-3994-4252-0717-FB17B5B63FC5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7543800" y="1581336"/>
            <a:ext cx="1325166" cy="2477251"/>
          </a:xfrm>
          <a:prstGeom prst="roundRect">
            <a:avLst>
              <a:gd name="adj" fmla="val 9120"/>
            </a:avLst>
          </a:prstGeom>
          <a:solidFill>
            <a:srgbClr val="1A1E1D"/>
          </a:solidFill>
        </p:spPr>
        <p:txBody>
          <a:bodyPr anchor="t"/>
          <a:lstStyle>
            <a:lvl1pPr algn="l">
              <a:lnSpc>
                <a:spcPct val="150000"/>
              </a:lnSpc>
              <a:defRPr sz="1800"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0F9E3226-3B12-C8E8-FFB3-67735B970C59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4651109" y="1581336"/>
            <a:ext cx="1306779" cy="2477251"/>
          </a:xfrm>
          <a:prstGeom prst="roundRect">
            <a:avLst>
              <a:gd name="adj" fmla="val 9120"/>
            </a:avLst>
          </a:prstGeom>
          <a:solidFill>
            <a:srgbClr val="1A1E1D"/>
          </a:solidFill>
        </p:spPr>
        <p:txBody>
          <a:bodyPr anchor="t"/>
          <a:lstStyle>
            <a:lvl1pPr algn="l">
              <a:lnSpc>
                <a:spcPct val="150000"/>
              </a:lnSpc>
              <a:defRPr sz="1800"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984A98-5EE8-A7F4-B3D6-83511CB2A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906D32-6F45-1B72-AB30-9F9811B21D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884CA5FE-F59B-F015-4B69-67DA1F74CC4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728786" y="1712833"/>
            <a:ext cx="1320405" cy="1301830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BA300120-8543-6FE7-D658-AF63FBCF6BB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73843" y="1712831"/>
            <a:ext cx="1318022" cy="392415"/>
          </a:xfrm>
        </p:spPr>
        <p:txBody>
          <a:bodyPr>
            <a:spAutoFit/>
          </a:bodyPr>
          <a:lstStyle>
            <a:lvl1pPr>
              <a:defRPr sz="12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21">
            <a:extLst>
              <a:ext uri="{FF2B5EF4-FFF2-40B4-BE49-F238E27FC236}">
                <a16:creationId xmlns:a16="http://schemas.microsoft.com/office/drawing/2014/main" id="{B1BD0D01-C021-56F9-4010-FFF55A5E7BD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728786" y="3286839"/>
            <a:ext cx="1320405" cy="1301830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21">
            <a:extLst>
              <a:ext uri="{FF2B5EF4-FFF2-40B4-BE49-F238E27FC236}">
                <a16:creationId xmlns:a16="http://schemas.microsoft.com/office/drawing/2014/main" id="{127D0A86-CDEA-2090-D299-0AD7614F1BF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73843" y="3286838"/>
            <a:ext cx="1318022" cy="392415"/>
          </a:xfrm>
        </p:spPr>
        <p:txBody>
          <a:bodyPr>
            <a:spAutoFit/>
          </a:bodyPr>
          <a:lstStyle>
            <a:lvl1pPr>
              <a:defRPr sz="12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1">
            <a:extLst>
              <a:ext uri="{FF2B5EF4-FFF2-40B4-BE49-F238E27FC236}">
                <a16:creationId xmlns:a16="http://schemas.microsoft.com/office/drawing/2014/main" id="{15539528-F9AF-2F3B-4DBA-01255FD3CE7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772416" y="1712833"/>
            <a:ext cx="1052921" cy="776765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21">
            <a:extLst>
              <a:ext uri="{FF2B5EF4-FFF2-40B4-BE49-F238E27FC236}">
                <a16:creationId xmlns:a16="http://schemas.microsoft.com/office/drawing/2014/main" id="{2B5C6D7D-D128-48BE-82A0-23806176753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228550" y="1712833"/>
            <a:ext cx="1052921" cy="776765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9" name="Text Placeholder 21">
            <a:extLst>
              <a:ext uri="{FF2B5EF4-FFF2-40B4-BE49-F238E27FC236}">
                <a16:creationId xmlns:a16="http://schemas.microsoft.com/office/drawing/2014/main" id="{F4C31E06-7F50-F138-372A-DDAD957A22E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7684685" y="1712833"/>
            <a:ext cx="1052921" cy="776765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7" name="Text Placeholder 21">
            <a:extLst>
              <a:ext uri="{FF2B5EF4-FFF2-40B4-BE49-F238E27FC236}">
                <a16:creationId xmlns:a16="http://schemas.microsoft.com/office/drawing/2014/main" id="{6BB8E1D0-1EBB-3395-01C3-70D57D7489F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772416" y="3020932"/>
            <a:ext cx="1052921" cy="776765"/>
          </a:xfrm>
        </p:spPr>
        <p:txBody>
          <a:bodyPr/>
          <a:lstStyle>
            <a:lvl1pPr algn="ctr">
              <a:defRPr sz="1500"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sz="1500" b="1" i="0">
                <a:latin typeface="Autaut Grotesk" pitchFamily="2" charset="77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21">
            <a:extLst>
              <a:ext uri="{FF2B5EF4-FFF2-40B4-BE49-F238E27FC236}">
                <a16:creationId xmlns:a16="http://schemas.microsoft.com/office/drawing/2014/main" id="{9B4C1DFC-FE34-B92D-0D49-790C5F58B2E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228550" y="3020932"/>
            <a:ext cx="1052921" cy="776765"/>
          </a:xfrm>
        </p:spPr>
        <p:txBody>
          <a:bodyPr/>
          <a:lstStyle>
            <a:lvl1pPr algn="ctr">
              <a:defRPr sz="1500"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sz="1500" b="1" i="0">
                <a:latin typeface="Autaut Grotesk" pitchFamily="2" charset="77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Text Placeholder 21">
            <a:extLst>
              <a:ext uri="{FF2B5EF4-FFF2-40B4-BE49-F238E27FC236}">
                <a16:creationId xmlns:a16="http://schemas.microsoft.com/office/drawing/2014/main" id="{A10AED6B-0B1F-DCD2-8CE7-D88C6148DD6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7684684" y="3020932"/>
            <a:ext cx="1052921" cy="776765"/>
          </a:xfrm>
        </p:spPr>
        <p:txBody>
          <a:bodyPr/>
          <a:lstStyle>
            <a:lvl1pPr algn="ctr">
              <a:defRPr sz="1500"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sz="1500" b="1" i="0">
                <a:latin typeface="Autaut Grotesk" pitchFamily="2" charset="77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Picture Placeholder 23">
            <a:extLst>
              <a:ext uri="{FF2B5EF4-FFF2-40B4-BE49-F238E27FC236}">
                <a16:creationId xmlns:a16="http://schemas.microsoft.com/office/drawing/2014/main" id="{302EC5C9-A6A3-24A8-CB2A-FB49F882CD24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761251" y="2765947"/>
            <a:ext cx="1054334" cy="86981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3">
            <a:extLst>
              <a:ext uri="{FF2B5EF4-FFF2-40B4-BE49-F238E27FC236}">
                <a16:creationId xmlns:a16="http://schemas.microsoft.com/office/drawing/2014/main" id="{90C5A81D-7CF0-6BC6-0607-4D6ED592FAD9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6229350" y="2765947"/>
            <a:ext cx="1054334" cy="86981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3">
            <a:extLst>
              <a:ext uri="{FF2B5EF4-FFF2-40B4-BE49-F238E27FC236}">
                <a16:creationId xmlns:a16="http://schemas.microsoft.com/office/drawing/2014/main" id="{9B479124-EBE3-FE99-EE33-025E73A53FBF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7658100" y="2765947"/>
            <a:ext cx="1054334" cy="86981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8" name="Picture Placeholder 23">
            <a:extLst>
              <a:ext uri="{FF2B5EF4-FFF2-40B4-BE49-F238E27FC236}">
                <a16:creationId xmlns:a16="http://schemas.microsoft.com/office/drawing/2014/main" id="{A610C410-C80C-7D91-1781-BE3EE56B790A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253746" y="3154680"/>
            <a:ext cx="2794254" cy="10972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9" name="Picture Placeholder 23">
            <a:extLst>
              <a:ext uri="{FF2B5EF4-FFF2-40B4-BE49-F238E27FC236}">
                <a16:creationId xmlns:a16="http://schemas.microsoft.com/office/drawing/2014/main" id="{B5405700-5F83-C2EF-F1D0-5A7E8F3858B4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253746" y="1584437"/>
            <a:ext cx="2794254" cy="10972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6867661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lling Funnels, Multiples =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7F941C9-8B7B-E5FB-3355-BA6EDA1360C5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 rot="10800000">
            <a:off x="233171" y="1899378"/>
            <a:ext cx="1673351" cy="2736056"/>
          </a:xfrm>
          <a:prstGeom prst="triangle">
            <a:avLst/>
          </a:prstGeom>
          <a:noFill/>
          <a:ln cap="rnd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38C2B8-DA3B-6C9B-797D-9BDE9FF8DB3F}"/>
              </a:ext>
            </a:extLst>
          </p:cNvPr>
          <p:cNvSpPr/>
          <p:nvPr userDrawn="1"/>
        </p:nvSpPr>
        <p:spPr>
          <a:xfrm>
            <a:off x="4502944" y="1"/>
            <a:ext cx="4641056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A" sz="1350" b="0" i="0">
              <a:latin typeface="Autaut Grotesk" pitchFamily="2" charset="77"/>
            </a:endParaRPr>
          </a:p>
        </p:txBody>
      </p:sp>
      <p:sp>
        <p:nvSpPr>
          <p:cNvPr id="83" name="Text Placeholder 13">
            <a:extLst>
              <a:ext uri="{FF2B5EF4-FFF2-40B4-BE49-F238E27FC236}">
                <a16:creationId xmlns:a16="http://schemas.microsoft.com/office/drawing/2014/main" id="{9E505A3F-695E-4B65-D835-0FB6B1456DF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456260" y="1898320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9" name="Freeform 78">
            <a:extLst>
              <a:ext uri="{FF2B5EF4-FFF2-40B4-BE49-F238E27FC236}">
                <a16:creationId xmlns:a16="http://schemas.microsoft.com/office/drawing/2014/main" id="{DEFFE5EE-2CA8-0AB4-2CDA-4767928C1698}"/>
              </a:ext>
            </a:extLst>
          </p:cNvPr>
          <p:cNvSpPr/>
          <p:nvPr userDrawn="1"/>
        </p:nvSpPr>
        <p:spPr>
          <a:xfrm>
            <a:off x="3354961" y="3110051"/>
            <a:ext cx="130695" cy="63754"/>
          </a:xfrm>
          <a:custGeom>
            <a:avLst/>
            <a:gdLst/>
            <a:ahLst/>
            <a:cxnLst/>
            <a:rect l="l" t="t" r="r" b="b"/>
            <a:pathLst>
              <a:path w="112471" h="54864">
                <a:moveTo>
                  <a:pt x="0" y="38862"/>
                </a:moveTo>
                <a:lnTo>
                  <a:pt x="112471" y="38862"/>
                </a:lnTo>
                <a:lnTo>
                  <a:pt x="112471" y="54864"/>
                </a:lnTo>
                <a:lnTo>
                  <a:pt x="0" y="54864"/>
                </a:lnTo>
                <a:close/>
                <a:moveTo>
                  <a:pt x="0" y="0"/>
                </a:moveTo>
                <a:lnTo>
                  <a:pt x="112471" y="0"/>
                </a:lnTo>
                <a:lnTo>
                  <a:pt x="112471" y="16002"/>
                </a:lnTo>
                <a:lnTo>
                  <a:pt x="0" y="160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4290" tIns="0" rIns="0" bIns="0" rtlCol="0" anchor="ctr">
            <a:noAutofit/>
          </a:bodyPr>
          <a:lstStyle/>
          <a:p>
            <a:pPr algn="ctr"/>
            <a:endParaRPr lang="en-UA" sz="1350" b="0" i="0">
              <a:solidFill>
                <a:schemeClr val="bg1"/>
              </a:solidFill>
              <a:latin typeface="Autaut Grotesk" pitchFamily="2" charset="77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CFE1A4-788B-CC47-B1B2-E4A1DFB99A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4" name="Text Placeholder 68">
            <a:extLst>
              <a:ext uri="{FF2B5EF4-FFF2-40B4-BE49-F238E27FC236}">
                <a16:creationId xmlns:a16="http://schemas.microsoft.com/office/drawing/2014/main" id="{2C9D4354-498C-9525-680F-8E7D8D837A5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3844" y="863865"/>
            <a:ext cx="8595122" cy="189283"/>
          </a:xfrm>
        </p:spPr>
        <p:txBody>
          <a:bodyPr wrap="square">
            <a:spAutoFit/>
          </a:bodyPr>
          <a:lstStyle>
            <a:lvl1pPr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24">
            <a:extLst>
              <a:ext uri="{FF2B5EF4-FFF2-40B4-BE49-F238E27FC236}">
                <a16:creationId xmlns:a16="http://schemas.microsoft.com/office/drawing/2014/main" id="{E1FF08EF-845B-5D51-0AE9-AA1F62B8272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71462" y="1985583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4">
            <a:extLst>
              <a:ext uri="{FF2B5EF4-FFF2-40B4-BE49-F238E27FC236}">
                <a16:creationId xmlns:a16="http://schemas.microsoft.com/office/drawing/2014/main" id="{6A0F7A12-708E-0D98-DFB8-93BCFA51FCC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1462" y="2408968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DD7702A-0564-E40B-3356-21387ED2B1D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71462" y="3038094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4">
            <a:extLst>
              <a:ext uri="{FF2B5EF4-FFF2-40B4-BE49-F238E27FC236}">
                <a16:creationId xmlns:a16="http://schemas.microsoft.com/office/drawing/2014/main" id="{15FA767A-188E-B923-7137-3D0836D18CF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71462" y="3742659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4">
            <a:extLst>
              <a:ext uri="{FF2B5EF4-FFF2-40B4-BE49-F238E27FC236}">
                <a16:creationId xmlns:a16="http://schemas.microsoft.com/office/drawing/2014/main" id="{D6DAE93D-CA73-8629-0B22-6EA7500F37F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271462" y="4126396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34">
            <a:extLst>
              <a:ext uri="{FF2B5EF4-FFF2-40B4-BE49-F238E27FC236}">
                <a16:creationId xmlns:a16="http://schemas.microsoft.com/office/drawing/2014/main" id="{31E60A38-4CD8-CB87-CB4A-42130BF2B113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60114" y="1577577"/>
            <a:ext cx="2047875" cy="392415"/>
          </a:xfrm>
        </p:spPr>
        <p:txBody>
          <a:bodyPr>
            <a:spAutoFit/>
          </a:bodyPr>
          <a:lstStyle>
            <a:lvl1pPr algn="l"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4" name="Text Placeholder 13">
            <a:extLst>
              <a:ext uri="{FF2B5EF4-FFF2-40B4-BE49-F238E27FC236}">
                <a16:creationId xmlns:a16="http://schemas.microsoft.com/office/drawing/2014/main" id="{CE5C0370-0479-AE2F-721F-C53F0D57DFC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456260" y="2336784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5" name="Text Placeholder 13">
            <a:extLst>
              <a:ext uri="{FF2B5EF4-FFF2-40B4-BE49-F238E27FC236}">
                <a16:creationId xmlns:a16="http://schemas.microsoft.com/office/drawing/2014/main" id="{48EE6DDC-CA30-466D-D213-5F34FEC7CBE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2456260" y="2775248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6" name="Text Placeholder 13">
            <a:extLst>
              <a:ext uri="{FF2B5EF4-FFF2-40B4-BE49-F238E27FC236}">
                <a16:creationId xmlns:a16="http://schemas.microsoft.com/office/drawing/2014/main" id="{089E8C59-BAA5-5072-9D81-994E94D49E8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456260" y="3213713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7" name="Text Placeholder 13">
            <a:extLst>
              <a:ext uri="{FF2B5EF4-FFF2-40B4-BE49-F238E27FC236}">
                <a16:creationId xmlns:a16="http://schemas.microsoft.com/office/drawing/2014/main" id="{8CC30CC1-9D2A-4C25-71F0-B974B1411221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2456260" y="3652177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8" name="Text Placeholder 13">
            <a:extLst>
              <a:ext uri="{FF2B5EF4-FFF2-40B4-BE49-F238E27FC236}">
                <a16:creationId xmlns:a16="http://schemas.microsoft.com/office/drawing/2014/main" id="{7D6045FD-6ECA-2380-7362-4908B9DF8704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2456260" y="4090640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2" name="Text Placeholder 13">
            <a:extLst>
              <a:ext uri="{FF2B5EF4-FFF2-40B4-BE49-F238E27FC236}">
                <a16:creationId xmlns:a16="http://schemas.microsoft.com/office/drawing/2014/main" id="{3A3DF0E8-B8AF-B5C4-9DCF-A8A1BA32C9C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959274" y="1898320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3" name="Text Placeholder 34">
            <a:extLst>
              <a:ext uri="{FF2B5EF4-FFF2-40B4-BE49-F238E27FC236}">
                <a16:creationId xmlns:a16="http://schemas.microsoft.com/office/drawing/2014/main" id="{F5386F76-3FC7-5E84-9ACA-DED23F4C259B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763129" y="1577577"/>
            <a:ext cx="2047875" cy="392415"/>
          </a:xfrm>
        </p:spPr>
        <p:txBody>
          <a:bodyPr>
            <a:spAutoFit/>
          </a:bodyPr>
          <a:lstStyle>
            <a:lvl1pPr algn="ctr"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4" name="Text Placeholder 13">
            <a:extLst>
              <a:ext uri="{FF2B5EF4-FFF2-40B4-BE49-F238E27FC236}">
                <a16:creationId xmlns:a16="http://schemas.microsoft.com/office/drawing/2014/main" id="{153C8EE3-0D8B-AB1E-4207-75CAB2619D9C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6959274" y="2336784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5" name="Text Placeholder 13">
            <a:extLst>
              <a:ext uri="{FF2B5EF4-FFF2-40B4-BE49-F238E27FC236}">
                <a16:creationId xmlns:a16="http://schemas.microsoft.com/office/drawing/2014/main" id="{13F09317-DA35-3B35-705D-DBBD82DBB90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6959274" y="2775248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6" name="Text Placeholder 13">
            <a:extLst>
              <a:ext uri="{FF2B5EF4-FFF2-40B4-BE49-F238E27FC236}">
                <a16:creationId xmlns:a16="http://schemas.microsoft.com/office/drawing/2014/main" id="{16C29D1F-5FD4-FA62-857A-6C4A6DA71095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6959274" y="3213713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7" name="Text Placeholder 13">
            <a:extLst>
              <a:ext uri="{FF2B5EF4-FFF2-40B4-BE49-F238E27FC236}">
                <a16:creationId xmlns:a16="http://schemas.microsoft.com/office/drawing/2014/main" id="{33EFBE9A-0C9A-AB98-BDCC-2B740E31EE74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6959274" y="3652177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8" name="Text Placeholder 13">
            <a:extLst>
              <a:ext uri="{FF2B5EF4-FFF2-40B4-BE49-F238E27FC236}">
                <a16:creationId xmlns:a16="http://schemas.microsoft.com/office/drawing/2014/main" id="{2B69EED1-0947-19B9-68CB-9285C71F468F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6959274" y="4090640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1" name="Title 150">
            <a:extLst>
              <a:ext uri="{FF2B5EF4-FFF2-40B4-BE49-F238E27FC236}">
                <a16:creationId xmlns:a16="http://schemas.microsoft.com/office/drawing/2014/main" id="{C42F39C2-97A9-E6EC-23A3-5239595C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8595122" cy="50783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A433D9E5-16DE-D001-DC60-C547A8CBF114}"/>
              </a:ext>
            </a:extLst>
          </p:cNvPr>
          <p:cNvSpPr txBox="1"/>
          <p:nvPr userDrawn="1"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  <p:pic>
        <p:nvPicPr>
          <p:cNvPr id="154" name="Graphic 153">
            <a:extLst>
              <a:ext uri="{FF2B5EF4-FFF2-40B4-BE49-F238E27FC236}">
                <a16:creationId xmlns:a16="http://schemas.microsoft.com/office/drawing/2014/main" id="{F90A01F9-8C1A-9922-2276-6B5D5C962E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3844" y="4849059"/>
            <a:ext cx="170009" cy="177401"/>
          </a:xfrm>
          <a:prstGeom prst="rect">
            <a:avLst/>
          </a:prstGeom>
        </p:spPr>
      </p:pic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229C21B7-8AB1-C563-9481-FBB62C6BC229}"/>
              </a:ext>
            </a:extLst>
          </p:cNvPr>
          <p:cNvCxnSpPr>
            <a:cxnSpLocks/>
          </p:cNvCxnSpPr>
          <p:nvPr userDrawn="1"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" name="Trapezium 155">
            <a:extLst>
              <a:ext uri="{FF2B5EF4-FFF2-40B4-BE49-F238E27FC236}">
                <a16:creationId xmlns:a16="http://schemas.microsoft.com/office/drawing/2014/main" id="{7902DEA8-BF3B-6EAA-2924-D99009F37C45}"/>
              </a:ext>
            </a:extLst>
          </p:cNvPr>
          <p:cNvSpPr/>
          <p:nvPr userDrawn="1"/>
        </p:nvSpPr>
        <p:spPr>
          <a:xfrm flipV="1">
            <a:off x="4763129" y="1898320"/>
            <a:ext cx="2047875" cy="733806"/>
          </a:xfrm>
          <a:prstGeom prst="trapezoid">
            <a:avLst>
              <a:gd name="adj" fmla="val 4123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A" sz="1350" b="0" i="0">
              <a:solidFill>
                <a:schemeClr val="bg1"/>
              </a:solidFill>
              <a:latin typeface="Autaut Grotesk" pitchFamily="2" charset="77"/>
            </a:endParaRPr>
          </a:p>
        </p:txBody>
      </p:sp>
      <p:sp>
        <p:nvSpPr>
          <p:cNvPr id="158" name="Trapezium 157">
            <a:extLst>
              <a:ext uri="{FF2B5EF4-FFF2-40B4-BE49-F238E27FC236}">
                <a16:creationId xmlns:a16="http://schemas.microsoft.com/office/drawing/2014/main" id="{FCF4E131-295D-DB76-84C6-6556D3BD935C}"/>
              </a:ext>
            </a:extLst>
          </p:cNvPr>
          <p:cNvSpPr/>
          <p:nvPr userDrawn="1"/>
        </p:nvSpPr>
        <p:spPr>
          <a:xfrm flipV="1">
            <a:off x="5131433" y="2777405"/>
            <a:ext cx="1311268" cy="733806"/>
          </a:xfrm>
          <a:prstGeom prst="trapezoid">
            <a:avLst>
              <a:gd name="adj" fmla="val 4019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A" sz="1350" b="0" i="0">
              <a:solidFill>
                <a:schemeClr val="bg1"/>
              </a:solidFill>
              <a:latin typeface="Autaut Grotesk" pitchFamily="2" charset="77"/>
            </a:endParaRPr>
          </a:p>
        </p:txBody>
      </p:sp>
      <p:sp>
        <p:nvSpPr>
          <p:cNvPr id="159" name="Text Placeholder 24">
            <a:extLst>
              <a:ext uri="{FF2B5EF4-FFF2-40B4-BE49-F238E27FC236}">
                <a16:creationId xmlns:a16="http://schemas.microsoft.com/office/drawing/2014/main" id="{D644F11B-6A42-5FE0-6F5D-36006A3825C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763128" y="2026731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0" name="Text Placeholder 24">
            <a:extLst>
              <a:ext uri="{FF2B5EF4-FFF2-40B4-BE49-F238E27FC236}">
                <a16:creationId xmlns:a16="http://schemas.microsoft.com/office/drawing/2014/main" id="{52517AD2-F763-9DC6-EC34-2C8F786295DF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763128" y="2905816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1" name="Text Placeholder 24">
            <a:extLst>
              <a:ext uri="{FF2B5EF4-FFF2-40B4-BE49-F238E27FC236}">
                <a16:creationId xmlns:a16="http://schemas.microsoft.com/office/drawing/2014/main" id="{14E973F9-97AB-B390-60A1-F8C09A75A1EF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>
          <a:xfrm>
            <a:off x="4763128" y="3784900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569ACEFC-27E0-A1C4-F0BB-F50F329ABFBC}"/>
              </a:ext>
            </a:extLst>
          </p:cNvPr>
          <p:cNvCxnSpPr>
            <a:cxnSpLocks/>
          </p:cNvCxnSpPr>
          <p:nvPr userDrawn="1"/>
        </p:nvCxnSpPr>
        <p:spPr>
          <a:xfrm>
            <a:off x="4763129" y="3703900"/>
            <a:ext cx="1312994" cy="0"/>
          </a:xfrm>
          <a:prstGeom prst="line">
            <a:avLst/>
          </a:prstGeom>
          <a:ln w="6350"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20C86378-780D-0130-3F05-CE5731B0F35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142898" y="3003948"/>
            <a:ext cx="243686" cy="240373"/>
          </a:xfrm>
          <a:prstGeom prst="ellipse">
            <a:avLst/>
          </a:prstGeom>
          <a:solidFill>
            <a:srgbClr val="1A1E1D"/>
          </a:solidFill>
          <a:ln>
            <a:noFill/>
          </a:ln>
        </p:spPr>
        <p:txBody>
          <a:bodyPr/>
          <a:lstStyle>
            <a:lvl1pPr algn="ctr"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X</a:t>
            </a:r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B769D0AF-C982-EBFA-69BF-B7C0F2970BB7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3314700" y="3010806"/>
            <a:ext cx="243686" cy="240373"/>
          </a:xfrm>
          <a:prstGeom prst="ellipse">
            <a:avLst/>
          </a:prstGeom>
          <a:solidFill>
            <a:srgbClr val="1A1E1D"/>
          </a:solidFill>
          <a:ln>
            <a:noFill/>
          </a:ln>
        </p:spPr>
        <p:txBody>
          <a:bodyPr anchor="b"/>
          <a:lstStyle>
            <a:lvl1pPr algn="ctr">
              <a:defRPr sz="135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=</a:t>
            </a:r>
          </a:p>
        </p:txBody>
      </p:sp>
      <p:sp>
        <p:nvSpPr>
          <p:cNvPr id="11" name="Picture Placeholder 23">
            <a:extLst>
              <a:ext uri="{FF2B5EF4-FFF2-40B4-BE49-F238E27FC236}">
                <a16:creationId xmlns:a16="http://schemas.microsoft.com/office/drawing/2014/main" id="{648DB20D-4018-C0B0-0109-9468F9C1DC5C}"/>
              </a:ext>
            </a:extLst>
          </p:cNvPr>
          <p:cNvSpPr>
            <a:spLocks noGrp="1"/>
          </p:cNvSpPr>
          <p:nvPr>
            <p:ph type="pic" sz="quarter" idx="64"/>
          </p:nvPr>
        </p:nvSpPr>
        <p:spPr>
          <a:xfrm>
            <a:off x="267462" y="1831324"/>
            <a:ext cx="1844399" cy="19864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23">
            <a:extLst>
              <a:ext uri="{FF2B5EF4-FFF2-40B4-BE49-F238E27FC236}">
                <a16:creationId xmlns:a16="http://schemas.microsoft.com/office/drawing/2014/main" id="{DA99FC1E-E6D6-FC58-C6CF-6A7CAD382827}"/>
              </a:ext>
            </a:extLst>
          </p:cNvPr>
          <p:cNvSpPr>
            <a:spLocks noGrp="1"/>
          </p:cNvSpPr>
          <p:nvPr>
            <p:ph type="pic" sz="quarter" idx="65"/>
          </p:nvPr>
        </p:nvSpPr>
        <p:spPr>
          <a:xfrm>
            <a:off x="445770" y="2286000"/>
            <a:ext cx="1673352" cy="23774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0" name="Picture Placeholder 23">
            <a:extLst>
              <a:ext uri="{FF2B5EF4-FFF2-40B4-BE49-F238E27FC236}">
                <a16:creationId xmlns:a16="http://schemas.microsoft.com/office/drawing/2014/main" id="{CAF58114-976C-ACCB-B5C8-30AA2000655F}"/>
              </a:ext>
            </a:extLst>
          </p:cNvPr>
          <p:cNvSpPr>
            <a:spLocks noGrp="1"/>
          </p:cNvSpPr>
          <p:nvPr>
            <p:ph type="pic" sz="quarter" idx="66"/>
          </p:nvPr>
        </p:nvSpPr>
        <p:spPr>
          <a:xfrm>
            <a:off x="589788" y="2722626"/>
            <a:ext cx="1522476" cy="205741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Picture Placeholder 23">
            <a:extLst>
              <a:ext uri="{FF2B5EF4-FFF2-40B4-BE49-F238E27FC236}">
                <a16:creationId xmlns:a16="http://schemas.microsoft.com/office/drawing/2014/main" id="{17FD33D5-34F0-D439-19DA-C00C285F45B5}"/>
              </a:ext>
            </a:extLst>
          </p:cNvPr>
          <p:cNvSpPr>
            <a:spLocks noGrp="1"/>
          </p:cNvSpPr>
          <p:nvPr>
            <p:ph type="pic" sz="quarter" idx="67"/>
          </p:nvPr>
        </p:nvSpPr>
        <p:spPr>
          <a:xfrm>
            <a:off x="836676" y="3600450"/>
            <a:ext cx="1296162" cy="219457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Picture Placeholder 23">
            <a:extLst>
              <a:ext uri="{FF2B5EF4-FFF2-40B4-BE49-F238E27FC236}">
                <a16:creationId xmlns:a16="http://schemas.microsoft.com/office/drawing/2014/main" id="{FF6033CB-1850-8B0C-7BB8-4A79AF50D115}"/>
              </a:ext>
            </a:extLst>
          </p:cNvPr>
          <p:cNvSpPr>
            <a:spLocks noGrp="1"/>
          </p:cNvSpPr>
          <p:nvPr>
            <p:ph type="pic" sz="quarter" idx="68"/>
          </p:nvPr>
        </p:nvSpPr>
        <p:spPr>
          <a:xfrm>
            <a:off x="953262" y="4030218"/>
            <a:ext cx="1172718" cy="18745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884D98C7-0A2E-5FC8-493C-EE591B8B0450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4743450" y="1888236"/>
            <a:ext cx="2066544" cy="21031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9" name="Picture Placeholder 23">
            <a:extLst>
              <a:ext uri="{FF2B5EF4-FFF2-40B4-BE49-F238E27FC236}">
                <a16:creationId xmlns:a16="http://schemas.microsoft.com/office/drawing/2014/main" id="{357C33A5-CACE-046C-FF49-089B1099DC17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4743450" y="2800350"/>
            <a:ext cx="2066544" cy="21031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0" name="Picture Placeholder 23">
            <a:extLst>
              <a:ext uri="{FF2B5EF4-FFF2-40B4-BE49-F238E27FC236}">
                <a16:creationId xmlns:a16="http://schemas.microsoft.com/office/drawing/2014/main" id="{3FB01AB2-67F3-D68D-86A8-990D57141FAA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4743450" y="3657600"/>
            <a:ext cx="2066544" cy="21031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1" name="Picture Placeholder 7">
            <a:extLst>
              <a:ext uri="{FF2B5EF4-FFF2-40B4-BE49-F238E27FC236}">
                <a16:creationId xmlns:a16="http://schemas.microsoft.com/office/drawing/2014/main" id="{AFD3469F-4ACB-A14A-5A43-17692233662F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6649506" y="3003948"/>
            <a:ext cx="243686" cy="240373"/>
          </a:xfrm>
          <a:prstGeom prst="ellipse">
            <a:avLst/>
          </a:prstGeom>
          <a:solidFill>
            <a:srgbClr val="1A1E1D"/>
          </a:solidFill>
          <a:ln>
            <a:noFill/>
          </a:ln>
        </p:spPr>
        <p:txBody>
          <a:bodyPr/>
          <a:lstStyle>
            <a:lvl1pPr algn="ctr"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X</a:t>
            </a:r>
          </a:p>
        </p:txBody>
      </p:sp>
      <p:sp>
        <p:nvSpPr>
          <p:cNvPr id="32" name="Picture Placeholder 7">
            <a:extLst>
              <a:ext uri="{FF2B5EF4-FFF2-40B4-BE49-F238E27FC236}">
                <a16:creationId xmlns:a16="http://schemas.microsoft.com/office/drawing/2014/main" id="{A6775CAA-AF74-9A15-6730-EBB76114034B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7821307" y="3010806"/>
            <a:ext cx="243686" cy="240373"/>
          </a:xfrm>
          <a:prstGeom prst="ellipse">
            <a:avLst/>
          </a:prstGeom>
          <a:solidFill>
            <a:srgbClr val="1A1E1D"/>
          </a:solidFill>
          <a:ln>
            <a:noFill/>
          </a:ln>
        </p:spPr>
        <p:txBody>
          <a:bodyPr anchor="b"/>
          <a:lstStyle>
            <a:lvl1pPr algn="ctr">
              <a:defRPr sz="135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=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F6FE28DB-3AFD-ECB7-176B-702BB6D57CD5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3608310" y="2722626"/>
            <a:ext cx="753378" cy="960120"/>
          </a:xfrm>
          <a:prstGeom prst="roundRect">
            <a:avLst>
              <a:gd name="adj" fmla="val 10799"/>
            </a:avLst>
          </a:prstGeom>
          <a:solidFill>
            <a:schemeClr val="tx1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2100" b="1" i="0">
                <a:solidFill>
                  <a:schemeClr val="bg1"/>
                </a:solidFill>
                <a:latin typeface="Autaut Grotesk Bold" pitchFamily="2" charset="77"/>
              </a:defRPr>
            </a:lvl1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90" name="Text Placeholder 89">
            <a:extLst>
              <a:ext uri="{FF2B5EF4-FFF2-40B4-BE49-F238E27FC236}">
                <a16:creationId xmlns:a16="http://schemas.microsoft.com/office/drawing/2014/main" id="{216272AC-792D-1410-BC96-9354E238C64B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675470" y="3328800"/>
            <a:ext cx="604032" cy="251076"/>
          </a:xfrm>
        </p:spPr>
        <p:txBody>
          <a:bodyPr>
            <a:noAutofit/>
          </a:bodyPr>
          <a:lstStyle>
            <a:lvl1pPr algn="ctr">
              <a:defRPr sz="1050" b="1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60CBA37A-A8E1-7FFA-ED2E-D95B31F43637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8131302" y="2722626"/>
            <a:ext cx="753378" cy="960120"/>
          </a:xfrm>
          <a:prstGeom prst="roundRect">
            <a:avLst>
              <a:gd name="adj" fmla="val 10799"/>
            </a:avLst>
          </a:prstGeom>
          <a:solidFill>
            <a:srgbClr val="0F52BA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2100" b="1" i="0">
                <a:solidFill>
                  <a:schemeClr val="bg1"/>
                </a:solidFill>
                <a:latin typeface="Autaut Grotesk Bold" pitchFamily="2" charset="77"/>
              </a:defRPr>
            </a:lvl1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9" name="Text Placeholder 89">
            <a:extLst>
              <a:ext uri="{FF2B5EF4-FFF2-40B4-BE49-F238E27FC236}">
                <a16:creationId xmlns:a16="http://schemas.microsoft.com/office/drawing/2014/main" id="{84D19B8C-84CB-F1DC-0F90-4D8C84334CF0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>
          <a:xfrm>
            <a:off x="8198462" y="3328800"/>
            <a:ext cx="604032" cy="251076"/>
          </a:xfrm>
        </p:spPr>
        <p:txBody>
          <a:bodyPr>
            <a:noAutofit/>
          </a:bodyPr>
          <a:lstStyle>
            <a:lvl1pPr algn="ctr">
              <a:defRPr sz="1050" b="1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60314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lling Funnel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icture Placeholder 133">
            <a:extLst>
              <a:ext uri="{FF2B5EF4-FFF2-40B4-BE49-F238E27FC236}">
                <a16:creationId xmlns:a16="http://schemas.microsoft.com/office/drawing/2014/main" id="{6CC0440E-1964-A710-2529-75A19A4193B3}"/>
              </a:ext>
            </a:extLst>
          </p:cNvPr>
          <p:cNvSpPr>
            <a:spLocks noGrp="1"/>
          </p:cNvSpPr>
          <p:nvPr>
            <p:ph type="pic" sz="quarter" idx="75"/>
          </p:nvPr>
        </p:nvSpPr>
        <p:spPr>
          <a:xfrm rot="10800000">
            <a:off x="455200" y="1782747"/>
            <a:ext cx="2976086" cy="638175"/>
          </a:xfrm>
          <a:prstGeom prst="trapezoid">
            <a:avLst>
              <a:gd name="adj" fmla="val 55090"/>
            </a:avLst>
          </a:prstGeom>
          <a:solidFill>
            <a:srgbClr val="FFFFFF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5" name="Picture Placeholder 133">
            <a:extLst>
              <a:ext uri="{FF2B5EF4-FFF2-40B4-BE49-F238E27FC236}">
                <a16:creationId xmlns:a16="http://schemas.microsoft.com/office/drawing/2014/main" id="{759F92C9-FBD3-DA5F-FFA2-7C317CCF63EC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 rot="10800000">
            <a:off x="882681" y="2614962"/>
            <a:ext cx="2121123" cy="670179"/>
          </a:xfrm>
          <a:prstGeom prst="trapezoid">
            <a:avLst>
              <a:gd name="adj" fmla="val 55090"/>
            </a:avLst>
          </a:prstGeom>
          <a:solidFill>
            <a:srgbClr val="FFFFFF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6" name="Picture Placeholder 133">
            <a:extLst>
              <a:ext uri="{FF2B5EF4-FFF2-40B4-BE49-F238E27FC236}">
                <a16:creationId xmlns:a16="http://schemas.microsoft.com/office/drawing/2014/main" id="{2D53AC60-5903-073C-E9F4-D932AEF0D9E4}"/>
              </a:ext>
            </a:extLst>
          </p:cNvPr>
          <p:cNvSpPr>
            <a:spLocks noGrp="1"/>
          </p:cNvSpPr>
          <p:nvPr>
            <p:ph type="pic" sz="quarter" idx="77"/>
          </p:nvPr>
        </p:nvSpPr>
        <p:spPr>
          <a:xfrm rot="10800000">
            <a:off x="1335309" y="3479181"/>
            <a:ext cx="1215867" cy="661035"/>
          </a:xfrm>
          <a:prstGeom prst="trapezoid">
            <a:avLst>
              <a:gd name="adj" fmla="val 55090"/>
            </a:avLst>
          </a:prstGeom>
          <a:solidFill>
            <a:srgbClr val="FFFFFF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7" name="Picture Placeholder 133">
            <a:extLst>
              <a:ext uri="{FF2B5EF4-FFF2-40B4-BE49-F238E27FC236}">
                <a16:creationId xmlns:a16="http://schemas.microsoft.com/office/drawing/2014/main" id="{28B6311F-5BEF-EB79-8331-9C92F70919EC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 rot="10800000">
            <a:off x="1753647" y="4334256"/>
            <a:ext cx="372333" cy="411480"/>
          </a:xfrm>
          <a:prstGeom prst="trapezoid">
            <a:avLst>
              <a:gd name="adj" fmla="val 55090"/>
            </a:avLst>
          </a:prstGeom>
          <a:solidFill>
            <a:srgbClr val="FFFFFF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9" name="Picture Placeholder 133">
            <a:extLst>
              <a:ext uri="{FF2B5EF4-FFF2-40B4-BE49-F238E27FC236}">
                <a16:creationId xmlns:a16="http://schemas.microsoft.com/office/drawing/2014/main" id="{2B499040-8D61-D53E-1E27-6741D83207BD}"/>
              </a:ext>
            </a:extLst>
          </p:cNvPr>
          <p:cNvSpPr>
            <a:spLocks noGrp="1"/>
          </p:cNvSpPr>
          <p:nvPr>
            <p:ph type="pic" sz="quarter" idx="79"/>
          </p:nvPr>
        </p:nvSpPr>
        <p:spPr>
          <a:xfrm rot="10800000">
            <a:off x="4146805" y="1782747"/>
            <a:ext cx="2976086" cy="638175"/>
          </a:xfrm>
          <a:prstGeom prst="trapezoid">
            <a:avLst>
              <a:gd name="adj" fmla="val 55090"/>
            </a:avLst>
          </a:prstGeom>
          <a:solidFill>
            <a:srgbClr val="FFFFFF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0" name="Picture Placeholder 133">
            <a:extLst>
              <a:ext uri="{FF2B5EF4-FFF2-40B4-BE49-F238E27FC236}">
                <a16:creationId xmlns:a16="http://schemas.microsoft.com/office/drawing/2014/main" id="{35DEF0B3-DBB7-405D-3AA9-051F7E91A97F}"/>
              </a:ext>
            </a:extLst>
          </p:cNvPr>
          <p:cNvSpPr>
            <a:spLocks noGrp="1"/>
          </p:cNvSpPr>
          <p:nvPr>
            <p:ph type="pic" sz="quarter" idx="80"/>
          </p:nvPr>
        </p:nvSpPr>
        <p:spPr>
          <a:xfrm rot="10800000">
            <a:off x="4574285" y="2683542"/>
            <a:ext cx="2121123" cy="670179"/>
          </a:xfrm>
          <a:prstGeom prst="trapezoid">
            <a:avLst>
              <a:gd name="adj" fmla="val 55090"/>
            </a:avLst>
          </a:prstGeom>
          <a:solidFill>
            <a:srgbClr val="FFFFFF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1" name="Picture Placeholder 133">
            <a:extLst>
              <a:ext uri="{FF2B5EF4-FFF2-40B4-BE49-F238E27FC236}">
                <a16:creationId xmlns:a16="http://schemas.microsoft.com/office/drawing/2014/main" id="{78DBF43A-8252-B531-133E-A9B23648981B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 rot="10800000">
            <a:off x="5026913" y="3609483"/>
            <a:ext cx="1215867" cy="1108821"/>
          </a:xfrm>
          <a:prstGeom prst="trapezoid">
            <a:avLst>
              <a:gd name="adj" fmla="val 55090"/>
            </a:avLst>
          </a:prstGeom>
          <a:solidFill>
            <a:srgbClr val="FFFFFF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610A93-76DC-46BA-4DD0-9FC1771B9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8595122" cy="50783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CFE1A4-788B-CC47-B1B2-E4A1DFB99A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4" name="Text Placeholder 68">
            <a:extLst>
              <a:ext uri="{FF2B5EF4-FFF2-40B4-BE49-F238E27FC236}">
                <a16:creationId xmlns:a16="http://schemas.microsoft.com/office/drawing/2014/main" id="{2C9D4354-498C-9525-680F-8E7D8D837A5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3844" y="863865"/>
            <a:ext cx="8595122" cy="189283"/>
          </a:xfrm>
        </p:spPr>
        <p:txBody>
          <a:bodyPr>
            <a:spAutoFit/>
          </a:bodyPr>
          <a:lstStyle>
            <a:lvl1pPr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AD073E36-323E-ED99-6064-BB5AD5255A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23473" y="3675460"/>
            <a:ext cx="2045493" cy="913202"/>
          </a:xfrm>
          <a:prstGeom prst="roundRect">
            <a:avLst>
              <a:gd name="adj" fmla="val 7139"/>
            </a:avLst>
          </a:prstGeom>
          <a:solidFill>
            <a:srgbClr val="1A1E1D"/>
          </a:solidFill>
        </p:spPr>
        <p:txBody>
          <a:bodyPr lIns="109728" tIns="82296" rIns="109728" bIns="82296"/>
          <a:lstStyle>
            <a:lvl1pPr>
              <a:spcBef>
                <a:spcPts val="0"/>
              </a:spcBef>
              <a:spcAft>
                <a:spcPts val="600"/>
              </a:spcAft>
              <a:defRPr sz="120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DE9A16B-250B-560F-D7F8-52D6D62CA0C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00126" y="1316974"/>
            <a:ext cx="2047875" cy="392415"/>
          </a:xfrm>
        </p:spPr>
        <p:txBody>
          <a:bodyPr>
            <a:noAutofit/>
          </a:bodyPr>
          <a:lstStyle>
            <a:lvl1pPr algn="ctr"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GB"/>
              <a:t>Click to edit Master </a:t>
            </a:r>
            <a:br>
              <a:rPr lang="en-GB"/>
            </a:br>
            <a:r>
              <a:rPr lang="en-GB"/>
              <a:t>text styles</a:t>
            </a:r>
          </a:p>
        </p:txBody>
      </p:sp>
      <p:sp>
        <p:nvSpPr>
          <p:cNvPr id="36" name="Text Placeholder 34">
            <a:extLst>
              <a:ext uri="{FF2B5EF4-FFF2-40B4-BE49-F238E27FC236}">
                <a16:creationId xmlns:a16="http://schemas.microsoft.com/office/drawing/2014/main" id="{EDDA273E-A55D-E037-419C-E565CA4613B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48358" y="1330691"/>
            <a:ext cx="2047875" cy="392415"/>
          </a:xfrm>
        </p:spPr>
        <p:txBody>
          <a:bodyPr>
            <a:noAutofit/>
          </a:bodyPr>
          <a:lstStyle>
            <a:lvl1pPr algn="ctr"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GB"/>
              <a:t>Click to edit Master </a:t>
            </a:r>
            <a:br>
              <a:rPr lang="en-GB"/>
            </a:br>
            <a:r>
              <a:rPr lang="en-GB"/>
              <a:t>text styles</a:t>
            </a:r>
          </a:p>
        </p:txBody>
      </p:sp>
      <p:sp>
        <p:nvSpPr>
          <p:cNvPr id="20" name="Text Placeholder 24">
            <a:extLst>
              <a:ext uri="{FF2B5EF4-FFF2-40B4-BE49-F238E27FC236}">
                <a16:creationId xmlns:a16="http://schemas.microsoft.com/office/drawing/2014/main" id="{2934A2BA-0C83-084D-7892-732D1FCB2B19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86893" y="2012154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4">
            <a:extLst>
              <a:ext uri="{FF2B5EF4-FFF2-40B4-BE49-F238E27FC236}">
                <a16:creationId xmlns:a16="http://schemas.microsoft.com/office/drawing/2014/main" id="{A4238F4D-7244-09C7-5879-C181F9A19EC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86893" y="2852067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4">
            <a:extLst>
              <a:ext uri="{FF2B5EF4-FFF2-40B4-BE49-F238E27FC236}">
                <a16:creationId xmlns:a16="http://schemas.microsoft.com/office/drawing/2014/main" id="{993BA41E-249A-9943-F294-B983D557271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86893" y="3728081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4">
            <a:extLst>
              <a:ext uri="{FF2B5EF4-FFF2-40B4-BE49-F238E27FC236}">
                <a16:creationId xmlns:a16="http://schemas.microsoft.com/office/drawing/2014/main" id="{B19D1055-21DB-372B-B22F-AFB5FC9CBA6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286893" y="4461577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24">
            <a:extLst>
              <a:ext uri="{FF2B5EF4-FFF2-40B4-BE49-F238E27FC236}">
                <a16:creationId xmlns:a16="http://schemas.microsoft.com/office/drawing/2014/main" id="{71DD7360-42E1-2112-DD41-9D3CCF930F03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944853" y="2037840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" name="Text Placeholder 24">
            <a:extLst>
              <a:ext uri="{FF2B5EF4-FFF2-40B4-BE49-F238E27FC236}">
                <a16:creationId xmlns:a16="http://schemas.microsoft.com/office/drawing/2014/main" id="{3EB7B162-DEAA-3CF2-6FBA-44ADD41CFA9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917421" y="3054085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24">
            <a:extLst>
              <a:ext uri="{FF2B5EF4-FFF2-40B4-BE49-F238E27FC236}">
                <a16:creationId xmlns:a16="http://schemas.microsoft.com/office/drawing/2014/main" id="{4ADD6231-5DCE-C26B-6F44-D34B0D6F11BE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3917421" y="3933169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23">
            <a:extLst>
              <a:ext uri="{FF2B5EF4-FFF2-40B4-BE49-F238E27FC236}">
                <a16:creationId xmlns:a16="http://schemas.microsoft.com/office/drawing/2014/main" id="{B0A738AE-9E05-AD82-9D52-01B93C063EA4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315468" y="1930216"/>
            <a:ext cx="2832354" cy="153785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8" name="Picture Placeholder 23">
            <a:extLst>
              <a:ext uri="{FF2B5EF4-FFF2-40B4-BE49-F238E27FC236}">
                <a16:creationId xmlns:a16="http://schemas.microsoft.com/office/drawing/2014/main" id="{5A8BEBBA-1114-48FC-B0E9-D62A3C9411AA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281177" y="2782165"/>
            <a:ext cx="2407159" cy="230679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2" name="Picture Placeholder 23">
            <a:extLst>
              <a:ext uri="{FF2B5EF4-FFF2-40B4-BE49-F238E27FC236}">
                <a16:creationId xmlns:a16="http://schemas.microsoft.com/office/drawing/2014/main" id="{74E989C6-71B6-60CC-E557-B64DDF4BF5A5}"/>
              </a:ext>
            </a:extLst>
          </p:cNvPr>
          <p:cNvSpPr>
            <a:spLocks noGrp="1"/>
          </p:cNvSpPr>
          <p:nvPr>
            <p:ph type="pic" sz="quarter" idx="74"/>
          </p:nvPr>
        </p:nvSpPr>
        <p:spPr>
          <a:xfrm>
            <a:off x="281177" y="3637130"/>
            <a:ext cx="2139697" cy="230679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2" name="Picture Placeholder 23">
            <a:extLst>
              <a:ext uri="{FF2B5EF4-FFF2-40B4-BE49-F238E27FC236}">
                <a16:creationId xmlns:a16="http://schemas.microsoft.com/office/drawing/2014/main" id="{3CAAB533-DFFB-1E61-5E8A-0ED0CCAF427D}"/>
              </a:ext>
            </a:extLst>
          </p:cNvPr>
          <p:cNvSpPr>
            <a:spLocks noGrp="1"/>
          </p:cNvSpPr>
          <p:nvPr>
            <p:ph type="pic" sz="quarter" idx="82"/>
          </p:nvPr>
        </p:nvSpPr>
        <p:spPr>
          <a:xfrm>
            <a:off x="288036" y="4381327"/>
            <a:ext cx="1728217" cy="255617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3" name="Picture Placeholder 23">
            <a:extLst>
              <a:ext uri="{FF2B5EF4-FFF2-40B4-BE49-F238E27FC236}">
                <a16:creationId xmlns:a16="http://schemas.microsoft.com/office/drawing/2014/main" id="{5B0740D0-11D5-5C59-BF7E-A231618788B2}"/>
              </a:ext>
            </a:extLst>
          </p:cNvPr>
          <p:cNvSpPr>
            <a:spLocks noGrp="1"/>
          </p:cNvSpPr>
          <p:nvPr>
            <p:ph type="pic" sz="quarter" idx="83"/>
          </p:nvPr>
        </p:nvSpPr>
        <p:spPr>
          <a:xfrm>
            <a:off x="3943350" y="1930216"/>
            <a:ext cx="2832354" cy="153785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4" name="Picture Placeholder 23">
            <a:extLst>
              <a:ext uri="{FF2B5EF4-FFF2-40B4-BE49-F238E27FC236}">
                <a16:creationId xmlns:a16="http://schemas.microsoft.com/office/drawing/2014/main" id="{6748C0BC-D35E-D903-B5A2-AA984CA28D24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3909060" y="2971801"/>
            <a:ext cx="2466594" cy="14859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5" name="Picture Placeholder 23">
            <a:extLst>
              <a:ext uri="{FF2B5EF4-FFF2-40B4-BE49-F238E27FC236}">
                <a16:creationId xmlns:a16="http://schemas.microsoft.com/office/drawing/2014/main" id="{C8D8974F-7410-7737-ADE9-67E0EE756139}"/>
              </a:ext>
            </a:extLst>
          </p:cNvPr>
          <p:cNvSpPr>
            <a:spLocks noGrp="1"/>
          </p:cNvSpPr>
          <p:nvPr>
            <p:ph type="pic" sz="quarter" idx="85"/>
          </p:nvPr>
        </p:nvSpPr>
        <p:spPr>
          <a:xfrm>
            <a:off x="3909060" y="3829050"/>
            <a:ext cx="2098548" cy="19659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04295532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nnel + 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C04AD003-73E0-10E7-DD55-04F7164B04BB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 rot="10800000">
            <a:off x="1659778" y="3725754"/>
            <a:ext cx="1467470" cy="313608"/>
          </a:xfrm>
          <a:prstGeom prst="trapezoid">
            <a:avLst/>
          </a:prstGeom>
          <a:solidFill>
            <a:srgbClr val="F2F0EB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4F101338-78C5-D8CF-319E-53DACF90D7BD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 rot="10800000">
            <a:off x="1488328" y="3184540"/>
            <a:ext cx="1810370" cy="335616"/>
          </a:xfrm>
          <a:prstGeom prst="trapezoid">
            <a:avLst/>
          </a:prstGeom>
          <a:solidFill>
            <a:srgbClr val="F2F0EB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1118F50C-7AE5-7CA9-C99F-5DD87600D108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 rot="10800000">
            <a:off x="1316878" y="2649474"/>
            <a:ext cx="2153270" cy="418196"/>
          </a:xfrm>
          <a:prstGeom prst="trapezoid">
            <a:avLst/>
          </a:prstGeom>
          <a:solidFill>
            <a:srgbClr val="F2F0EB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3060778D-AA22-E0A8-F469-F89B980A33ED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 rot="10800000">
            <a:off x="1172860" y="2126122"/>
            <a:ext cx="2441306" cy="418196"/>
          </a:xfrm>
          <a:prstGeom prst="trapezoid">
            <a:avLst/>
          </a:prstGeom>
          <a:solidFill>
            <a:srgbClr val="F2F0EB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E1149CF-44AA-AF99-B184-19ABA838B47E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 rot="10800000">
            <a:off x="973978" y="1522333"/>
            <a:ext cx="2839070" cy="459629"/>
          </a:xfrm>
          <a:prstGeom prst="trapezoid">
            <a:avLst/>
          </a:prstGeom>
          <a:solidFill>
            <a:srgbClr val="F2F0EB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F013D4-2E50-4271-0657-F368030753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9" name="Text Placeholder 68">
            <a:extLst>
              <a:ext uri="{FF2B5EF4-FFF2-40B4-BE49-F238E27FC236}">
                <a16:creationId xmlns:a16="http://schemas.microsoft.com/office/drawing/2014/main" id="{32CE9062-E2A7-9680-5BF0-C3C2E021511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3844" y="863865"/>
            <a:ext cx="8595122" cy="189283"/>
          </a:xfrm>
        </p:spPr>
        <p:txBody>
          <a:bodyPr wrap="square">
            <a:spAutoFit/>
          </a:bodyPr>
          <a:lstStyle>
            <a:lvl1pPr>
              <a:defRPr sz="12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CB71617-3051-541A-F21C-B78E0A9EF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8595122" cy="50783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9989CED-E135-9005-C3DB-CF54F5545EC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912394" y="1658577"/>
            <a:ext cx="2774156" cy="305952"/>
          </a:xfrm>
        </p:spPr>
        <p:txBody>
          <a:bodyPr anchor="ctr"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24">
            <a:extLst>
              <a:ext uri="{FF2B5EF4-FFF2-40B4-BE49-F238E27FC236}">
                <a16:creationId xmlns:a16="http://schemas.microsoft.com/office/drawing/2014/main" id="{20F3DC40-9115-C7AD-4B70-B7CF73029DE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663976" y="2183645"/>
            <a:ext cx="2774156" cy="305952"/>
          </a:xfrm>
        </p:spPr>
        <p:txBody>
          <a:bodyPr anchor="ctr"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24">
            <a:extLst>
              <a:ext uri="{FF2B5EF4-FFF2-40B4-BE49-F238E27FC236}">
                <a16:creationId xmlns:a16="http://schemas.microsoft.com/office/drawing/2014/main" id="{1E9458AF-55D0-DD33-C76D-470E91308AE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497288" y="2708713"/>
            <a:ext cx="2774156" cy="305952"/>
          </a:xfrm>
        </p:spPr>
        <p:txBody>
          <a:bodyPr anchor="ctr"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24">
            <a:extLst>
              <a:ext uri="{FF2B5EF4-FFF2-40B4-BE49-F238E27FC236}">
                <a16:creationId xmlns:a16="http://schemas.microsoft.com/office/drawing/2014/main" id="{706EF82B-8457-6818-70C3-DBADA9651E8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335363" y="3233782"/>
            <a:ext cx="2774156" cy="305952"/>
          </a:xfrm>
        </p:spPr>
        <p:txBody>
          <a:bodyPr anchor="ctr"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24">
            <a:extLst>
              <a:ext uri="{FF2B5EF4-FFF2-40B4-BE49-F238E27FC236}">
                <a16:creationId xmlns:a16="http://schemas.microsoft.com/office/drawing/2014/main" id="{2618CEF6-4ABC-5E2F-70F6-A920BA40521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171057" y="3758850"/>
            <a:ext cx="2774156" cy="305952"/>
          </a:xfrm>
        </p:spPr>
        <p:txBody>
          <a:bodyPr anchor="ctr"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DBF1EEE-F9FD-74AA-C5D3-3528FF753401}"/>
              </a:ext>
            </a:extLst>
          </p:cNvPr>
          <p:cNvCxnSpPr>
            <a:cxnSpLocks/>
          </p:cNvCxnSpPr>
          <p:nvPr userDrawn="1"/>
        </p:nvCxnSpPr>
        <p:spPr>
          <a:xfrm>
            <a:off x="3912394" y="1577576"/>
            <a:ext cx="277415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F8F7EBE-A600-7C16-B594-1216D99E6FB8}"/>
              </a:ext>
            </a:extLst>
          </p:cNvPr>
          <p:cNvCxnSpPr>
            <a:cxnSpLocks/>
          </p:cNvCxnSpPr>
          <p:nvPr userDrawn="1"/>
        </p:nvCxnSpPr>
        <p:spPr>
          <a:xfrm>
            <a:off x="3663976" y="2102645"/>
            <a:ext cx="277415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18027E0-4598-75FE-BE3C-76A2630FE7F8}"/>
              </a:ext>
            </a:extLst>
          </p:cNvPr>
          <p:cNvCxnSpPr>
            <a:cxnSpLocks/>
          </p:cNvCxnSpPr>
          <p:nvPr userDrawn="1"/>
        </p:nvCxnSpPr>
        <p:spPr>
          <a:xfrm>
            <a:off x="3497288" y="2627713"/>
            <a:ext cx="277415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3F8CC4B-3A78-471D-AC81-130583B390FA}"/>
              </a:ext>
            </a:extLst>
          </p:cNvPr>
          <p:cNvCxnSpPr>
            <a:cxnSpLocks/>
          </p:cNvCxnSpPr>
          <p:nvPr userDrawn="1"/>
        </p:nvCxnSpPr>
        <p:spPr>
          <a:xfrm>
            <a:off x="3335363" y="3152781"/>
            <a:ext cx="277415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B63E584-565A-B99D-B668-A532E5FC9E57}"/>
              </a:ext>
            </a:extLst>
          </p:cNvPr>
          <p:cNvCxnSpPr>
            <a:cxnSpLocks/>
          </p:cNvCxnSpPr>
          <p:nvPr userDrawn="1"/>
        </p:nvCxnSpPr>
        <p:spPr>
          <a:xfrm>
            <a:off x="3171057" y="3677849"/>
            <a:ext cx="277415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Slide Number Placeholder 8">
            <a:extLst>
              <a:ext uri="{FF2B5EF4-FFF2-40B4-BE49-F238E27FC236}">
                <a16:creationId xmlns:a16="http://schemas.microsoft.com/office/drawing/2014/main" id="{40EB60C3-C307-99F9-D895-2C8B07FD5D36}"/>
              </a:ext>
            </a:extLst>
          </p:cNvPr>
          <p:cNvSpPr txBox="1">
            <a:spLocks/>
          </p:cNvSpPr>
          <p:nvPr userDrawn="1"/>
        </p:nvSpPr>
        <p:spPr>
          <a:xfrm>
            <a:off x="8720375" y="4891594"/>
            <a:ext cx="14859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A"/>
            </a:defPPr>
            <a:lvl1pPr marL="0" algn="r" defTabSz="914400" rtl="0" eaLnBrk="1" latinLnBrk="0" hangingPunct="1">
              <a:defRPr sz="800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401EB4A-BA14-B348-B205-95E6EA23E914}" type="slidenum">
              <a:rPr lang="en-UA" sz="600" b="0" i="0" smtClean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rPr>
              <a:pPr/>
              <a:t>‹#›</a:t>
            </a:fld>
            <a:endParaRPr lang="en-UA" sz="600" b="0" i="0">
              <a:solidFill>
                <a:schemeClr val="accent6">
                  <a:lumMod val="90000"/>
                </a:schemeClr>
              </a:solidFill>
              <a:latin typeface="Autaut Grotesk" pitchFamily="2" charset="77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0EE0524-20BD-07D0-ADF7-B0884FC9D598}"/>
              </a:ext>
            </a:extLst>
          </p:cNvPr>
          <p:cNvSpPr txBox="1"/>
          <p:nvPr userDrawn="1"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chemeClr val="accent6">
                  <a:lumMod val="90000"/>
                </a:schemeClr>
              </a:solidFill>
              <a:latin typeface="Autaut Grotesk" pitchFamily="2" charset="77"/>
            </a:endParaRPr>
          </a:p>
        </p:txBody>
      </p:sp>
      <p:pic>
        <p:nvPicPr>
          <p:cNvPr id="46" name="Graphic 45">
            <a:extLst>
              <a:ext uri="{FF2B5EF4-FFF2-40B4-BE49-F238E27FC236}">
                <a16:creationId xmlns:a16="http://schemas.microsoft.com/office/drawing/2014/main" id="{042044C5-64C1-9B50-0A70-B534377DDA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3844" y="4849059"/>
            <a:ext cx="170009" cy="177401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B3E9495-C0ED-EC0D-0F06-23CA1CE301AC}"/>
              </a:ext>
            </a:extLst>
          </p:cNvPr>
          <p:cNvCxnSpPr>
            <a:cxnSpLocks/>
          </p:cNvCxnSpPr>
          <p:nvPr userDrawn="1"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 Placeholder 24">
            <a:extLst>
              <a:ext uri="{FF2B5EF4-FFF2-40B4-BE49-F238E27FC236}">
                <a16:creationId xmlns:a16="http://schemas.microsoft.com/office/drawing/2014/main" id="{2731E1F5-ED08-98C8-6A45-7E139EDDEB65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242689" y="1618077"/>
            <a:ext cx="2290221" cy="305952"/>
          </a:xfrm>
        </p:spPr>
        <p:txBody>
          <a:bodyPr anchor="ctr"/>
          <a:lstStyle>
            <a:lvl1pPr algn="ctr">
              <a:defRPr sz="1200" b="1" i="0">
                <a:solidFill>
                  <a:schemeClr val="tx1"/>
                </a:solidFill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24">
            <a:extLst>
              <a:ext uri="{FF2B5EF4-FFF2-40B4-BE49-F238E27FC236}">
                <a16:creationId xmlns:a16="http://schemas.microsoft.com/office/drawing/2014/main" id="{0843FB91-5DC1-DBD2-D62D-5259A62A5421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278311" y="2137144"/>
            <a:ext cx="2218977" cy="305952"/>
          </a:xfrm>
        </p:spPr>
        <p:txBody>
          <a:bodyPr anchor="ctr"/>
          <a:lstStyle>
            <a:lvl1pPr algn="ctr">
              <a:defRPr sz="1200" b="1" i="0">
                <a:solidFill>
                  <a:schemeClr val="tx1"/>
                </a:solidFill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7" name="Text Placeholder 24">
            <a:extLst>
              <a:ext uri="{FF2B5EF4-FFF2-40B4-BE49-F238E27FC236}">
                <a16:creationId xmlns:a16="http://schemas.microsoft.com/office/drawing/2014/main" id="{D410B43F-2F88-5D72-9F57-0705CCE92B1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523243" y="2668208"/>
            <a:ext cx="1729112" cy="305952"/>
          </a:xfrm>
        </p:spPr>
        <p:txBody>
          <a:bodyPr anchor="ctr"/>
          <a:lstStyle>
            <a:lvl1pPr algn="ctr">
              <a:defRPr sz="1200" b="1" i="0">
                <a:solidFill>
                  <a:schemeClr val="tx1"/>
                </a:solidFill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8" name="Text Placeholder 24">
            <a:extLst>
              <a:ext uri="{FF2B5EF4-FFF2-40B4-BE49-F238E27FC236}">
                <a16:creationId xmlns:a16="http://schemas.microsoft.com/office/drawing/2014/main" id="{90C6F31C-098C-CC79-083F-03542E01241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1699889" y="3192083"/>
            <a:ext cx="1375820" cy="305952"/>
          </a:xfrm>
        </p:spPr>
        <p:txBody>
          <a:bodyPr anchor="ctr"/>
          <a:lstStyle>
            <a:lvl1pPr algn="ctr">
              <a:defRPr sz="1200" b="1" i="0">
                <a:solidFill>
                  <a:schemeClr val="tx1"/>
                </a:solidFill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9" name="Text Placeholder 24">
            <a:extLst>
              <a:ext uri="{FF2B5EF4-FFF2-40B4-BE49-F238E27FC236}">
                <a16:creationId xmlns:a16="http://schemas.microsoft.com/office/drawing/2014/main" id="{3B23AB02-71E2-5199-5EC7-C81666EA408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1772625" y="3717150"/>
            <a:ext cx="1230348" cy="305952"/>
          </a:xfrm>
        </p:spPr>
        <p:txBody>
          <a:bodyPr anchor="ctr"/>
          <a:lstStyle>
            <a:lvl1pPr algn="ctr">
              <a:defRPr sz="1200" b="1" i="0">
                <a:solidFill>
                  <a:schemeClr val="tx1"/>
                </a:solidFill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968564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rterly Rundown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6EB12B4-1220-1FF1-3276-C257C4F71467}"/>
              </a:ext>
            </a:extLst>
          </p:cNvPr>
          <p:cNvSpPr/>
          <p:nvPr userDrawn="1"/>
        </p:nvSpPr>
        <p:spPr>
          <a:xfrm>
            <a:off x="2452993" y="1577579"/>
            <a:ext cx="2045789" cy="3011090"/>
          </a:xfrm>
          <a:prstGeom prst="roundRect">
            <a:avLst>
              <a:gd name="adj" fmla="val 372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A" sz="1350" b="0" i="0">
              <a:latin typeface="Autaut Grotesk" pitchFamily="2" charset="77"/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EE6FC0C2-54FC-38D9-07C2-CA9FE7542451}"/>
              </a:ext>
            </a:extLst>
          </p:cNvPr>
          <p:cNvSpPr/>
          <p:nvPr userDrawn="1"/>
        </p:nvSpPr>
        <p:spPr>
          <a:xfrm>
            <a:off x="4643918" y="1577579"/>
            <a:ext cx="2045789" cy="3011090"/>
          </a:xfrm>
          <a:prstGeom prst="roundRect">
            <a:avLst>
              <a:gd name="adj" fmla="val 372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A" sz="1350" b="0" i="0">
              <a:latin typeface="Autaut Grotesk" pitchFamily="2" charset="77"/>
            </a:endParaRP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619C822D-DA85-13BF-4C45-D1AF14E52AA4}"/>
              </a:ext>
            </a:extLst>
          </p:cNvPr>
          <p:cNvSpPr/>
          <p:nvPr userDrawn="1"/>
        </p:nvSpPr>
        <p:spPr>
          <a:xfrm>
            <a:off x="6823177" y="1577579"/>
            <a:ext cx="2045789" cy="3011090"/>
          </a:xfrm>
          <a:prstGeom prst="roundRect">
            <a:avLst>
              <a:gd name="adj" fmla="val 372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A" sz="1350" b="0" i="0">
              <a:latin typeface="Autaut Grotesk" pitchFamily="2" charset="77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4257AF5-CA39-5BF1-9D89-B740B951AEA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11029" y="1648805"/>
            <a:ext cx="1940717" cy="184666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GB"/>
              <a:t>Month 1</a:t>
            </a:r>
            <a:endParaRPr lang="en-U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AC8613-C902-6DE2-7C8E-61B4FA045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8595122" cy="50783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289FAF-39E1-631D-A6B7-23A668DB44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4" name="Text Placeholder 68">
            <a:extLst>
              <a:ext uri="{FF2B5EF4-FFF2-40B4-BE49-F238E27FC236}">
                <a16:creationId xmlns:a16="http://schemas.microsoft.com/office/drawing/2014/main" id="{5DD9AA0F-F412-979B-8E84-98FF7E32B46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3844" y="863865"/>
            <a:ext cx="8595122" cy="189283"/>
          </a:xfrm>
        </p:spPr>
        <p:txBody>
          <a:bodyPr wrap="square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C5E23580-F55B-01F2-2A50-5DB3E62BFC9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693445" y="1648805"/>
            <a:ext cx="1940717" cy="184666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GB"/>
              <a:t>Month 2</a:t>
            </a:r>
            <a:endParaRPr lang="en-UA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90D65F61-AA10-21D2-40C4-08B0E53F3D6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875861" y="1648805"/>
            <a:ext cx="1940717" cy="184666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GB"/>
              <a:t>Month 3</a:t>
            </a:r>
            <a:endParaRPr lang="en-UA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969BFBB-28A3-1ACE-4AEB-A415EB038B7F}"/>
              </a:ext>
            </a:extLst>
          </p:cNvPr>
          <p:cNvGrpSpPr/>
          <p:nvPr userDrawn="1"/>
        </p:nvGrpSpPr>
        <p:grpSpPr>
          <a:xfrm>
            <a:off x="2967782" y="1871189"/>
            <a:ext cx="1020665" cy="2717480"/>
            <a:chOff x="3957043" y="2103438"/>
            <a:chExt cx="1360886" cy="4014787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5B5F099-06B9-772E-3CCB-A001C8917A73}"/>
                </a:ext>
              </a:extLst>
            </p:cNvPr>
            <p:cNvCxnSpPr/>
            <p:nvPr userDrawn="1"/>
          </p:nvCxnSpPr>
          <p:spPr>
            <a:xfrm>
              <a:off x="3957043" y="2103438"/>
              <a:ext cx="0" cy="4014787"/>
            </a:xfrm>
            <a:prstGeom prst="line">
              <a:avLst/>
            </a:prstGeom>
            <a:ln w="6350">
              <a:solidFill>
                <a:schemeClr val="accent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F126421-43EB-0C6C-804B-3FF0F7FF6DAB}"/>
                </a:ext>
              </a:extLst>
            </p:cNvPr>
            <p:cNvCxnSpPr/>
            <p:nvPr userDrawn="1"/>
          </p:nvCxnSpPr>
          <p:spPr>
            <a:xfrm>
              <a:off x="4637486" y="2103438"/>
              <a:ext cx="0" cy="4014787"/>
            </a:xfrm>
            <a:prstGeom prst="line">
              <a:avLst/>
            </a:prstGeom>
            <a:ln w="6350">
              <a:solidFill>
                <a:schemeClr val="accent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462B5F7-8171-B735-C21D-1B30C1CAA11B}"/>
                </a:ext>
              </a:extLst>
            </p:cNvPr>
            <p:cNvCxnSpPr/>
            <p:nvPr userDrawn="1"/>
          </p:nvCxnSpPr>
          <p:spPr>
            <a:xfrm>
              <a:off x="5317929" y="2103438"/>
              <a:ext cx="0" cy="4014787"/>
            </a:xfrm>
            <a:prstGeom prst="line">
              <a:avLst/>
            </a:prstGeom>
            <a:ln w="6350">
              <a:solidFill>
                <a:schemeClr val="accent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E31FFCBC-6E4F-758B-4393-46D0DE0D5D7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511029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1</a:t>
            </a:r>
            <a:endParaRPr lang="en-UA"/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E9130641-6F18-A49C-76FD-9BB038D9666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021761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2</a:t>
            </a:r>
            <a:endParaRPr lang="en-UA"/>
          </a:p>
        </p:txBody>
      </p:sp>
      <p:sp>
        <p:nvSpPr>
          <p:cNvPr id="29" name="Text Placeholder 26">
            <a:extLst>
              <a:ext uri="{FF2B5EF4-FFF2-40B4-BE49-F238E27FC236}">
                <a16:creationId xmlns:a16="http://schemas.microsoft.com/office/drawing/2014/main" id="{25B46F9D-F2FC-A46C-9A92-14D6DA49ED7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532492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3</a:t>
            </a:r>
            <a:endParaRPr lang="en-UA"/>
          </a:p>
        </p:txBody>
      </p:sp>
      <p:sp>
        <p:nvSpPr>
          <p:cNvPr id="30" name="Text Placeholder 26">
            <a:extLst>
              <a:ext uri="{FF2B5EF4-FFF2-40B4-BE49-F238E27FC236}">
                <a16:creationId xmlns:a16="http://schemas.microsoft.com/office/drawing/2014/main" id="{9BD98B5E-4655-71A3-A362-54D31AAFFC0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043223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4</a:t>
            </a:r>
            <a:endParaRPr lang="en-UA"/>
          </a:p>
        </p:txBody>
      </p:sp>
      <p:sp>
        <p:nvSpPr>
          <p:cNvPr id="34" name="Text Placeholder 26">
            <a:extLst>
              <a:ext uri="{FF2B5EF4-FFF2-40B4-BE49-F238E27FC236}">
                <a16:creationId xmlns:a16="http://schemas.microsoft.com/office/drawing/2014/main" id="{71BF038E-3B08-017B-5926-B8202034882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698684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1</a:t>
            </a:r>
            <a:endParaRPr lang="en-UA"/>
          </a:p>
        </p:txBody>
      </p:sp>
      <p:sp>
        <p:nvSpPr>
          <p:cNvPr id="35" name="Text Placeholder 26">
            <a:extLst>
              <a:ext uri="{FF2B5EF4-FFF2-40B4-BE49-F238E27FC236}">
                <a16:creationId xmlns:a16="http://schemas.microsoft.com/office/drawing/2014/main" id="{3B30BE76-BAB9-22DD-4B4D-8A0AF3250DE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209415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2</a:t>
            </a:r>
            <a:endParaRPr lang="en-UA"/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29E69BBE-AAFE-41C3-880E-49B72668D3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720147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3</a:t>
            </a:r>
            <a:endParaRPr lang="en-UA"/>
          </a:p>
        </p:txBody>
      </p:sp>
      <p:sp>
        <p:nvSpPr>
          <p:cNvPr id="37" name="Text Placeholder 26">
            <a:extLst>
              <a:ext uri="{FF2B5EF4-FFF2-40B4-BE49-F238E27FC236}">
                <a16:creationId xmlns:a16="http://schemas.microsoft.com/office/drawing/2014/main" id="{1381EC1F-9CD3-A54B-FDDB-29DD4ACFF31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230878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4</a:t>
            </a:r>
            <a:endParaRPr lang="en-UA"/>
          </a:p>
        </p:txBody>
      </p:sp>
      <p:sp>
        <p:nvSpPr>
          <p:cNvPr id="38" name="Text Placeholder 26">
            <a:extLst>
              <a:ext uri="{FF2B5EF4-FFF2-40B4-BE49-F238E27FC236}">
                <a16:creationId xmlns:a16="http://schemas.microsoft.com/office/drawing/2014/main" id="{B91A222A-6A33-AB02-65BD-0C67D3FE62EC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886339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1</a:t>
            </a:r>
            <a:endParaRPr lang="en-UA"/>
          </a:p>
        </p:txBody>
      </p:sp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64C0B8EE-C38B-E192-567C-C18230F8133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397070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2</a:t>
            </a:r>
            <a:endParaRPr lang="en-UA"/>
          </a:p>
        </p:txBody>
      </p:sp>
      <p:sp>
        <p:nvSpPr>
          <p:cNvPr id="40" name="Text Placeholder 26">
            <a:extLst>
              <a:ext uri="{FF2B5EF4-FFF2-40B4-BE49-F238E27FC236}">
                <a16:creationId xmlns:a16="http://schemas.microsoft.com/office/drawing/2014/main" id="{AA37C6B2-418D-A1D5-1099-A1B8AC99621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907801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3</a:t>
            </a:r>
            <a:endParaRPr lang="en-UA"/>
          </a:p>
        </p:txBody>
      </p:sp>
      <p:sp>
        <p:nvSpPr>
          <p:cNvPr id="41" name="Text Placeholder 26">
            <a:extLst>
              <a:ext uri="{FF2B5EF4-FFF2-40B4-BE49-F238E27FC236}">
                <a16:creationId xmlns:a16="http://schemas.microsoft.com/office/drawing/2014/main" id="{A2F2BA2A-866C-3276-7660-007900373E36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418533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4</a:t>
            </a:r>
            <a:endParaRPr lang="en-UA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89CD2E9-AB07-0122-BB10-6952A9CDDD80}"/>
              </a:ext>
            </a:extLst>
          </p:cNvPr>
          <p:cNvGrpSpPr/>
          <p:nvPr userDrawn="1"/>
        </p:nvGrpSpPr>
        <p:grpSpPr>
          <a:xfrm>
            <a:off x="5156480" y="1871189"/>
            <a:ext cx="1020665" cy="2717480"/>
            <a:chOff x="3957043" y="2103438"/>
            <a:chExt cx="1360886" cy="4014787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E09DD2C-A5D4-5AC7-5CA8-06EA4E849F07}"/>
                </a:ext>
              </a:extLst>
            </p:cNvPr>
            <p:cNvCxnSpPr/>
            <p:nvPr userDrawn="1"/>
          </p:nvCxnSpPr>
          <p:spPr>
            <a:xfrm>
              <a:off x="3957043" y="2103438"/>
              <a:ext cx="0" cy="4014787"/>
            </a:xfrm>
            <a:prstGeom prst="line">
              <a:avLst/>
            </a:prstGeom>
            <a:ln w="6350">
              <a:solidFill>
                <a:schemeClr val="accent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9AA28F6-3574-1491-986A-4B8653073CB9}"/>
                </a:ext>
              </a:extLst>
            </p:cNvPr>
            <p:cNvCxnSpPr/>
            <p:nvPr userDrawn="1"/>
          </p:nvCxnSpPr>
          <p:spPr>
            <a:xfrm>
              <a:off x="4637486" y="2103438"/>
              <a:ext cx="0" cy="4014787"/>
            </a:xfrm>
            <a:prstGeom prst="line">
              <a:avLst/>
            </a:prstGeom>
            <a:ln w="6350">
              <a:solidFill>
                <a:schemeClr val="accent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E1E87A8-833E-CCA8-6781-4775D1BF0A69}"/>
                </a:ext>
              </a:extLst>
            </p:cNvPr>
            <p:cNvCxnSpPr/>
            <p:nvPr userDrawn="1"/>
          </p:nvCxnSpPr>
          <p:spPr>
            <a:xfrm>
              <a:off x="5317929" y="2103438"/>
              <a:ext cx="0" cy="4014787"/>
            </a:xfrm>
            <a:prstGeom prst="line">
              <a:avLst/>
            </a:prstGeom>
            <a:ln w="6350">
              <a:solidFill>
                <a:schemeClr val="accent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867D24A-FC8F-9F38-5767-7D3FA18F775B}"/>
              </a:ext>
            </a:extLst>
          </p:cNvPr>
          <p:cNvGrpSpPr/>
          <p:nvPr userDrawn="1"/>
        </p:nvGrpSpPr>
        <p:grpSpPr>
          <a:xfrm>
            <a:off x="7335740" y="1871189"/>
            <a:ext cx="1020665" cy="2717480"/>
            <a:chOff x="3957043" y="2103438"/>
            <a:chExt cx="1360886" cy="4014787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8A34D715-B5A1-2BBF-EC05-736E9DAEFA66}"/>
                </a:ext>
              </a:extLst>
            </p:cNvPr>
            <p:cNvCxnSpPr/>
            <p:nvPr userDrawn="1"/>
          </p:nvCxnSpPr>
          <p:spPr>
            <a:xfrm>
              <a:off x="3957043" y="2103438"/>
              <a:ext cx="0" cy="4014787"/>
            </a:xfrm>
            <a:prstGeom prst="line">
              <a:avLst/>
            </a:prstGeom>
            <a:ln w="6350">
              <a:solidFill>
                <a:schemeClr val="accent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18F3AAA5-3366-A2FC-F87D-326459D76D46}"/>
                </a:ext>
              </a:extLst>
            </p:cNvPr>
            <p:cNvCxnSpPr/>
            <p:nvPr userDrawn="1"/>
          </p:nvCxnSpPr>
          <p:spPr>
            <a:xfrm>
              <a:off x="4637486" y="2103438"/>
              <a:ext cx="0" cy="4014787"/>
            </a:xfrm>
            <a:prstGeom prst="line">
              <a:avLst/>
            </a:prstGeom>
            <a:ln w="6350">
              <a:solidFill>
                <a:schemeClr val="accent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BE571DD-4DD5-3D1A-B963-467E024CF266}"/>
                </a:ext>
              </a:extLst>
            </p:cNvPr>
            <p:cNvCxnSpPr/>
            <p:nvPr userDrawn="1"/>
          </p:nvCxnSpPr>
          <p:spPr>
            <a:xfrm>
              <a:off x="5317929" y="2103438"/>
              <a:ext cx="0" cy="4014787"/>
            </a:xfrm>
            <a:prstGeom prst="line">
              <a:avLst/>
            </a:prstGeom>
            <a:ln w="6350">
              <a:solidFill>
                <a:schemeClr val="accent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A9DCE27E-D285-9120-D85D-1204BF2D6EDA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273733" y="2182453"/>
            <a:ext cx="2045789" cy="165623"/>
          </a:xfrm>
        </p:spPr>
        <p:txBody>
          <a:bodyPr wrap="square">
            <a:spAutoFit/>
          </a:bodyPr>
          <a:lstStyle>
            <a:lvl1pPr>
              <a:defRPr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59">
            <a:extLst>
              <a:ext uri="{FF2B5EF4-FFF2-40B4-BE49-F238E27FC236}">
                <a16:creationId xmlns:a16="http://schemas.microsoft.com/office/drawing/2014/main" id="{F6AEC1FB-90DD-6E13-53DC-D6D1B7ADBB26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273733" y="2707519"/>
            <a:ext cx="2045789" cy="165623"/>
          </a:xfrm>
        </p:spPr>
        <p:txBody>
          <a:bodyPr wrap="square">
            <a:spAutoFit/>
          </a:bodyPr>
          <a:lstStyle>
            <a:lvl1pPr>
              <a:defRPr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59">
            <a:extLst>
              <a:ext uri="{FF2B5EF4-FFF2-40B4-BE49-F238E27FC236}">
                <a16:creationId xmlns:a16="http://schemas.microsoft.com/office/drawing/2014/main" id="{FBE818BC-FDF8-B36A-0273-2F7449E50D74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273733" y="3232584"/>
            <a:ext cx="2045789" cy="165623"/>
          </a:xfrm>
        </p:spPr>
        <p:txBody>
          <a:bodyPr wrap="square">
            <a:spAutoFit/>
          </a:bodyPr>
          <a:lstStyle>
            <a:lvl1pPr>
              <a:defRPr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Text Placeholder 59">
            <a:extLst>
              <a:ext uri="{FF2B5EF4-FFF2-40B4-BE49-F238E27FC236}">
                <a16:creationId xmlns:a16="http://schemas.microsoft.com/office/drawing/2014/main" id="{A6F5510B-CB25-A924-DD0F-485763CA2161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273733" y="3757649"/>
            <a:ext cx="2045789" cy="165623"/>
          </a:xfrm>
        </p:spPr>
        <p:txBody>
          <a:bodyPr wrap="square">
            <a:spAutoFit/>
          </a:bodyPr>
          <a:lstStyle>
            <a:lvl1pPr>
              <a:defRPr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Text Placeholder 59">
            <a:extLst>
              <a:ext uri="{FF2B5EF4-FFF2-40B4-BE49-F238E27FC236}">
                <a16:creationId xmlns:a16="http://schemas.microsoft.com/office/drawing/2014/main" id="{4DDA9CCF-CD98-D2D4-AE0F-4451F344F841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73733" y="4282714"/>
            <a:ext cx="2045789" cy="165623"/>
          </a:xfrm>
        </p:spPr>
        <p:txBody>
          <a:bodyPr wrap="square">
            <a:spAutoFit/>
          </a:bodyPr>
          <a:lstStyle>
            <a:lvl1pPr>
              <a:defRPr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1" name="Text Placeholder 13">
            <a:extLst>
              <a:ext uri="{FF2B5EF4-FFF2-40B4-BE49-F238E27FC236}">
                <a16:creationId xmlns:a16="http://schemas.microsoft.com/office/drawing/2014/main" id="{F684B3FB-1951-9E07-2267-6AB0F3450BAA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881101" y="4281180"/>
            <a:ext cx="1422254" cy="154644"/>
          </a:xfrm>
          <a:prstGeom prst="roundRect">
            <a:avLst>
              <a:gd name="adj" fmla="val 50000"/>
            </a:avLst>
          </a:prstGeom>
          <a:solidFill>
            <a:srgbClr val="BC256B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79" name="Text Placeholder 13">
            <a:extLst>
              <a:ext uri="{FF2B5EF4-FFF2-40B4-BE49-F238E27FC236}">
                <a16:creationId xmlns:a16="http://schemas.microsoft.com/office/drawing/2014/main" id="{82D87D1F-2625-E68B-34E9-F7B82D1368D9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6881101" y="3991758"/>
            <a:ext cx="1422254" cy="154644"/>
          </a:xfrm>
          <a:prstGeom prst="roundRect">
            <a:avLst>
              <a:gd name="adj" fmla="val 50000"/>
            </a:avLst>
          </a:prstGeom>
          <a:solidFill>
            <a:srgbClr val="BC256B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80" name="Text Placeholder 13">
            <a:extLst>
              <a:ext uri="{FF2B5EF4-FFF2-40B4-BE49-F238E27FC236}">
                <a16:creationId xmlns:a16="http://schemas.microsoft.com/office/drawing/2014/main" id="{774A453B-451F-266F-6C80-759DD3DEF4D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881101" y="3234129"/>
            <a:ext cx="1422254" cy="154644"/>
          </a:xfrm>
          <a:prstGeom prst="roundRect">
            <a:avLst>
              <a:gd name="adj" fmla="val 50000"/>
            </a:avLst>
          </a:prstGeom>
          <a:solidFill>
            <a:srgbClr val="BC256B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77" name="Text Placeholder 13">
            <a:extLst>
              <a:ext uri="{FF2B5EF4-FFF2-40B4-BE49-F238E27FC236}">
                <a16:creationId xmlns:a16="http://schemas.microsoft.com/office/drawing/2014/main" id="{EBF3DE34-3AD2-5977-AFEC-5AFA058293D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11029" y="2182454"/>
            <a:ext cx="6305548" cy="154644"/>
          </a:xfrm>
          <a:prstGeom prst="roundRect">
            <a:avLst>
              <a:gd name="adj" fmla="val 50000"/>
            </a:avLst>
          </a:prstGeom>
          <a:solidFill>
            <a:srgbClr val="0F52BA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78" name="Text Placeholder 13">
            <a:extLst>
              <a:ext uri="{FF2B5EF4-FFF2-40B4-BE49-F238E27FC236}">
                <a16:creationId xmlns:a16="http://schemas.microsoft.com/office/drawing/2014/main" id="{31EDF5F6-26BE-E16E-0B98-54EE2ABE9BA6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511029" y="2418098"/>
            <a:ext cx="6305548" cy="154644"/>
          </a:xfrm>
          <a:prstGeom prst="roundRect">
            <a:avLst>
              <a:gd name="adj" fmla="val 50000"/>
            </a:avLst>
          </a:prstGeom>
          <a:solidFill>
            <a:schemeClr val="tx1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82" name="Text Placeholder 13">
            <a:extLst>
              <a:ext uri="{FF2B5EF4-FFF2-40B4-BE49-F238E27FC236}">
                <a16:creationId xmlns:a16="http://schemas.microsoft.com/office/drawing/2014/main" id="{DA480F53-EEA5-7FB9-532D-C39883B09EB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418531" y="2707519"/>
            <a:ext cx="400792" cy="1728300"/>
          </a:xfrm>
          <a:prstGeom prst="roundRect">
            <a:avLst>
              <a:gd name="adj" fmla="val 9681"/>
            </a:avLst>
          </a:prstGeom>
          <a:solidFill>
            <a:schemeClr val="accent2">
              <a:lumMod val="90000"/>
            </a:schemeClr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83" name="Text Placeholder 13">
            <a:extLst>
              <a:ext uri="{FF2B5EF4-FFF2-40B4-BE49-F238E27FC236}">
                <a16:creationId xmlns:a16="http://schemas.microsoft.com/office/drawing/2014/main" id="{EE1F02C1-52F1-8CA6-4FEE-742846F8CB1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2511030" y="2707087"/>
            <a:ext cx="400791" cy="361951"/>
          </a:xfrm>
          <a:prstGeom prst="roundRect">
            <a:avLst>
              <a:gd name="adj" fmla="val 10799"/>
            </a:avLst>
          </a:prstGeom>
          <a:solidFill>
            <a:schemeClr val="tx1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84" name="Text Placeholder 13">
            <a:extLst>
              <a:ext uri="{FF2B5EF4-FFF2-40B4-BE49-F238E27FC236}">
                <a16:creationId xmlns:a16="http://schemas.microsoft.com/office/drawing/2014/main" id="{52577360-CBBB-398C-AA43-498C4A597E3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021761" y="2942731"/>
            <a:ext cx="400661" cy="154644"/>
          </a:xfrm>
          <a:prstGeom prst="roundRect">
            <a:avLst>
              <a:gd name="adj" fmla="val 50000"/>
            </a:avLst>
          </a:prstGeom>
          <a:solidFill>
            <a:srgbClr val="0F52BA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85" name="Text Placeholder 13">
            <a:extLst>
              <a:ext uri="{FF2B5EF4-FFF2-40B4-BE49-F238E27FC236}">
                <a16:creationId xmlns:a16="http://schemas.microsoft.com/office/drawing/2014/main" id="{511CB77F-86CC-561B-711F-803048F13EFA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3532558" y="2707087"/>
            <a:ext cx="400661" cy="154644"/>
          </a:xfrm>
          <a:prstGeom prst="roundRect">
            <a:avLst>
              <a:gd name="adj" fmla="val 50000"/>
            </a:avLst>
          </a:prstGeom>
          <a:solidFill>
            <a:schemeClr val="tx1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86" name="Text Placeholder 13">
            <a:extLst>
              <a:ext uri="{FF2B5EF4-FFF2-40B4-BE49-F238E27FC236}">
                <a16:creationId xmlns:a16="http://schemas.microsoft.com/office/drawing/2014/main" id="{E5F6321D-66F7-78FF-0341-6674A21DA168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4041498" y="2707087"/>
            <a:ext cx="400661" cy="154644"/>
          </a:xfrm>
          <a:prstGeom prst="roundRect">
            <a:avLst>
              <a:gd name="adj" fmla="val 50000"/>
            </a:avLst>
          </a:prstGeom>
          <a:solidFill>
            <a:srgbClr val="0F52BA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87" name="Text Placeholder 13">
            <a:extLst>
              <a:ext uri="{FF2B5EF4-FFF2-40B4-BE49-F238E27FC236}">
                <a16:creationId xmlns:a16="http://schemas.microsoft.com/office/drawing/2014/main" id="{55BDA55F-C676-44A5-1067-8C94EFD76EB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5211697" y="2942731"/>
            <a:ext cx="400661" cy="154644"/>
          </a:xfrm>
          <a:prstGeom prst="roundRect">
            <a:avLst>
              <a:gd name="adj" fmla="val 50000"/>
            </a:avLst>
          </a:prstGeom>
          <a:solidFill>
            <a:srgbClr val="0F52BA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89" name="Text Placeholder 13">
            <a:extLst>
              <a:ext uri="{FF2B5EF4-FFF2-40B4-BE49-F238E27FC236}">
                <a16:creationId xmlns:a16="http://schemas.microsoft.com/office/drawing/2014/main" id="{50817703-B3E9-4043-9B22-6C7498A768AE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6235069" y="3232584"/>
            <a:ext cx="396586" cy="391063"/>
          </a:xfrm>
          <a:prstGeom prst="roundRect">
            <a:avLst>
              <a:gd name="adj" fmla="val 9665"/>
            </a:avLst>
          </a:prstGeom>
          <a:solidFill>
            <a:schemeClr val="accent2">
              <a:lumMod val="90000"/>
            </a:schemeClr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90" name="Text Placeholder 13">
            <a:extLst>
              <a:ext uri="{FF2B5EF4-FFF2-40B4-BE49-F238E27FC236}">
                <a16:creationId xmlns:a16="http://schemas.microsoft.com/office/drawing/2014/main" id="{6B8333E9-6267-4F11-FEF6-2F03AD1A98BA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5209416" y="3469003"/>
            <a:ext cx="911522" cy="154644"/>
          </a:xfrm>
          <a:prstGeom prst="roundRect">
            <a:avLst>
              <a:gd name="adj" fmla="val 50000"/>
            </a:avLst>
          </a:prstGeom>
          <a:solidFill>
            <a:schemeClr val="tx1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91" name="Text Placeholder 13">
            <a:extLst>
              <a:ext uri="{FF2B5EF4-FFF2-40B4-BE49-F238E27FC236}">
                <a16:creationId xmlns:a16="http://schemas.microsoft.com/office/drawing/2014/main" id="{6D7DFC0C-7950-DA38-19A2-F3FE255E08E7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046371" y="3469003"/>
            <a:ext cx="1053104" cy="154644"/>
          </a:xfrm>
          <a:prstGeom prst="roundRect">
            <a:avLst>
              <a:gd name="adj" fmla="val 50000"/>
            </a:avLst>
          </a:prstGeom>
          <a:solidFill>
            <a:schemeClr val="tx1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92" name="Text Placeholder 13">
            <a:extLst>
              <a:ext uri="{FF2B5EF4-FFF2-40B4-BE49-F238E27FC236}">
                <a16:creationId xmlns:a16="http://schemas.microsoft.com/office/drawing/2014/main" id="{18011ABD-8276-0797-5D4F-2FCBE3C9FC77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2511029" y="3469003"/>
            <a:ext cx="1420412" cy="154644"/>
          </a:xfrm>
          <a:prstGeom prst="roundRect">
            <a:avLst>
              <a:gd name="adj" fmla="val 50000"/>
            </a:avLst>
          </a:prstGeom>
          <a:solidFill>
            <a:schemeClr val="tx1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93" name="Text Placeholder 13">
            <a:extLst>
              <a:ext uri="{FF2B5EF4-FFF2-40B4-BE49-F238E27FC236}">
                <a16:creationId xmlns:a16="http://schemas.microsoft.com/office/drawing/2014/main" id="{CC3FF656-42DB-682D-7BA3-74AB008DC1F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3020833" y="3756115"/>
            <a:ext cx="4265261" cy="154644"/>
          </a:xfrm>
          <a:prstGeom prst="roundRect">
            <a:avLst>
              <a:gd name="adj" fmla="val 50000"/>
            </a:avLst>
          </a:prstGeom>
          <a:solidFill>
            <a:schemeClr val="tx1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ADFE9500-99EC-5AE9-DBA2-6E25DEE7C680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265176" y="2100834"/>
            <a:ext cx="8622792" cy="10058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23">
            <a:extLst>
              <a:ext uri="{FF2B5EF4-FFF2-40B4-BE49-F238E27FC236}">
                <a16:creationId xmlns:a16="http://schemas.microsoft.com/office/drawing/2014/main" id="{F0CEB20F-7AEB-F21F-12A3-9402C3DABA5C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265176" y="2628900"/>
            <a:ext cx="8622792" cy="10058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3">
            <a:extLst>
              <a:ext uri="{FF2B5EF4-FFF2-40B4-BE49-F238E27FC236}">
                <a16:creationId xmlns:a16="http://schemas.microsoft.com/office/drawing/2014/main" id="{A7FEECA6-402D-97F5-9F96-E3D36A77087B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265176" y="3143250"/>
            <a:ext cx="8622792" cy="10058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3">
            <a:extLst>
              <a:ext uri="{FF2B5EF4-FFF2-40B4-BE49-F238E27FC236}">
                <a16:creationId xmlns:a16="http://schemas.microsoft.com/office/drawing/2014/main" id="{8DEDC1F7-57E3-CD6A-3A08-A1EFC7325FE2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265176" y="3685032"/>
            <a:ext cx="8622792" cy="10058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3">
            <a:extLst>
              <a:ext uri="{FF2B5EF4-FFF2-40B4-BE49-F238E27FC236}">
                <a16:creationId xmlns:a16="http://schemas.microsoft.com/office/drawing/2014/main" id="{61A9E916-C145-3559-A187-6BB4F9B1CE2D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265176" y="4213098"/>
            <a:ext cx="8622792" cy="10058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57415389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Transform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7">
            <a:extLst>
              <a:ext uri="{FF2B5EF4-FFF2-40B4-BE49-F238E27FC236}">
                <a16:creationId xmlns:a16="http://schemas.microsoft.com/office/drawing/2014/main" id="{55399C6F-EC1D-690E-FCF4-01DC11B61D24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5390913" y="1776222"/>
            <a:ext cx="2029444" cy="2818638"/>
          </a:xfrm>
          <a:prstGeom prst="roundRect">
            <a:avLst>
              <a:gd name="adj" fmla="val 4878"/>
            </a:avLst>
          </a:prstGeom>
          <a:solidFill>
            <a:srgbClr val="FFFFFF"/>
          </a:solidFill>
        </p:spPr>
        <p:txBody>
          <a:bodyPr anchor="t"/>
          <a:lstStyle>
            <a:lvl1pPr algn="l">
              <a:lnSpc>
                <a:spcPct val="150000"/>
              </a:lnSpc>
              <a:defRPr sz="1800"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3B666A-B2EA-BB28-9847-3BD04AD33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B7E6FB-F4BC-AC5E-F0E0-C2DE86BA5C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50E6A6C-C310-C7C3-417C-40E6788D35D4}"/>
              </a:ext>
            </a:extLst>
          </p:cNvPr>
          <p:cNvSpPr/>
          <p:nvPr userDrawn="1"/>
        </p:nvSpPr>
        <p:spPr>
          <a:xfrm>
            <a:off x="1000125" y="1788710"/>
            <a:ext cx="2047875" cy="2799959"/>
          </a:xfrm>
          <a:prstGeom prst="roundRect">
            <a:avLst>
              <a:gd name="adj" fmla="val 327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A" sz="1350" b="0" i="0">
              <a:latin typeface="Autaut Grotesk" pitchFamily="2" charset="77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0EA3BE71-21F7-02CD-52BC-C258528F103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00125" y="1577579"/>
            <a:ext cx="2047875" cy="130132"/>
          </a:xfrm>
        </p:spPr>
        <p:txBody>
          <a:bodyPr>
            <a:noAutofit/>
          </a:bodyPr>
          <a:lstStyle>
            <a:lvl1pPr algn="ctr">
              <a:defRPr sz="825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4">
            <a:extLst>
              <a:ext uri="{FF2B5EF4-FFF2-40B4-BE49-F238E27FC236}">
                <a16:creationId xmlns:a16="http://schemas.microsoft.com/office/drawing/2014/main" id="{FD560F84-74EF-3169-6C0C-6A300CB35EE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367338" y="1577579"/>
            <a:ext cx="2047875" cy="130132"/>
          </a:xfrm>
        </p:spPr>
        <p:txBody>
          <a:bodyPr>
            <a:noAutofit/>
          </a:bodyPr>
          <a:lstStyle>
            <a:lvl1pPr algn="ctr">
              <a:defRPr sz="825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046CAD2A-7B37-0E52-BF26-CE85927C539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3182540" y="1872500"/>
            <a:ext cx="2050257" cy="392415"/>
          </a:xfrm>
        </p:spPr>
        <p:txBody>
          <a:bodyPr anchor="ctr">
            <a:spAutoFit/>
          </a:bodyPr>
          <a:lstStyle>
            <a:lvl1pPr algn="ctr"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307DB7B4-783D-A7E0-16FE-63122EEFA90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182540" y="2432492"/>
            <a:ext cx="2050257" cy="392415"/>
          </a:xfrm>
        </p:spPr>
        <p:txBody>
          <a:bodyPr anchor="ctr">
            <a:spAutoFit/>
          </a:bodyPr>
          <a:lstStyle>
            <a:lvl1pPr algn="ctr"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47C16439-5612-9727-1A35-3E82BF4608BD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3182540" y="2992484"/>
            <a:ext cx="2050257" cy="392415"/>
          </a:xfrm>
        </p:spPr>
        <p:txBody>
          <a:bodyPr anchor="ctr">
            <a:spAutoFit/>
          </a:bodyPr>
          <a:lstStyle>
            <a:lvl1pPr algn="ctr"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25">
            <a:extLst>
              <a:ext uri="{FF2B5EF4-FFF2-40B4-BE49-F238E27FC236}">
                <a16:creationId xmlns:a16="http://schemas.microsoft.com/office/drawing/2014/main" id="{49EFC563-610A-BAF6-68C1-45C0FA8D9A14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3182540" y="3552476"/>
            <a:ext cx="2050257" cy="392415"/>
          </a:xfrm>
        </p:spPr>
        <p:txBody>
          <a:bodyPr anchor="ctr">
            <a:spAutoFit/>
          </a:bodyPr>
          <a:lstStyle>
            <a:lvl1pPr algn="ctr"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5">
            <a:extLst>
              <a:ext uri="{FF2B5EF4-FFF2-40B4-BE49-F238E27FC236}">
                <a16:creationId xmlns:a16="http://schemas.microsoft.com/office/drawing/2014/main" id="{9C82D6BD-81DC-BDFA-63EB-AD2145EB263C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3182540" y="4112468"/>
            <a:ext cx="2050257" cy="392415"/>
          </a:xfrm>
        </p:spPr>
        <p:txBody>
          <a:bodyPr anchor="ctr">
            <a:spAutoFit/>
          </a:bodyPr>
          <a:lstStyle>
            <a:lvl1pPr algn="ctr"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25">
            <a:extLst>
              <a:ext uri="{FF2B5EF4-FFF2-40B4-BE49-F238E27FC236}">
                <a16:creationId xmlns:a16="http://schemas.microsoft.com/office/drawing/2014/main" id="{8FC8BB7F-3721-1C56-DAB7-33BBCA4098D0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1136176" y="1872500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25">
            <a:extLst>
              <a:ext uri="{FF2B5EF4-FFF2-40B4-BE49-F238E27FC236}">
                <a16:creationId xmlns:a16="http://schemas.microsoft.com/office/drawing/2014/main" id="{82B0580E-0DCD-EBEE-F3E2-0A06D2B7A5EF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1136176" y="2432492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25">
            <a:extLst>
              <a:ext uri="{FF2B5EF4-FFF2-40B4-BE49-F238E27FC236}">
                <a16:creationId xmlns:a16="http://schemas.microsoft.com/office/drawing/2014/main" id="{D3E5BB5E-404A-7AC9-D0E6-76B37D9156D7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136176" y="2992484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25">
            <a:extLst>
              <a:ext uri="{FF2B5EF4-FFF2-40B4-BE49-F238E27FC236}">
                <a16:creationId xmlns:a16="http://schemas.microsoft.com/office/drawing/2014/main" id="{26BFDF4A-6EA0-2041-43AD-43AF3A5C7A5F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1136176" y="3552476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25">
            <a:extLst>
              <a:ext uri="{FF2B5EF4-FFF2-40B4-BE49-F238E27FC236}">
                <a16:creationId xmlns:a16="http://schemas.microsoft.com/office/drawing/2014/main" id="{CF730AC8-0376-DDC6-6DAB-3C93F05C8D96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1136176" y="4112468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25">
            <a:extLst>
              <a:ext uri="{FF2B5EF4-FFF2-40B4-BE49-F238E27FC236}">
                <a16:creationId xmlns:a16="http://schemas.microsoft.com/office/drawing/2014/main" id="{27064E1A-5076-EAD8-1710-C59CE6AD31AA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5503388" y="1872500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25">
            <a:extLst>
              <a:ext uri="{FF2B5EF4-FFF2-40B4-BE49-F238E27FC236}">
                <a16:creationId xmlns:a16="http://schemas.microsoft.com/office/drawing/2014/main" id="{987868BD-60AC-AD17-A494-4B3DE2718B64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5503388" y="2432492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25">
            <a:extLst>
              <a:ext uri="{FF2B5EF4-FFF2-40B4-BE49-F238E27FC236}">
                <a16:creationId xmlns:a16="http://schemas.microsoft.com/office/drawing/2014/main" id="{70556B98-17DA-2A56-A415-F016B57AD37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5503388" y="2992484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25">
            <a:extLst>
              <a:ext uri="{FF2B5EF4-FFF2-40B4-BE49-F238E27FC236}">
                <a16:creationId xmlns:a16="http://schemas.microsoft.com/office/drawing/2014/main" id="{9981C9A9-51BB-94F2-B2F7-6F966384A1E4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5503388" y="3552476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25">
            <a:extLst>
              <a:ext uri="{FF2B5EF4-FFF2-40B4-BE49-F238E27FC236}">
                <a16:creationId xmlns:a16="http://schemas.microsoft.com/office/drawing/2014/main" id="{C8301406-63E8-B8F8-36D1-0FA83A686C6B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5503388" y="4112468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38EE6673-75AF-B58F-C8C9-DFD2EB1785FA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1136142" y="2354580"/>
            <a:ext cx="6126480" cy="10744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3">
            <a:extLst>
              <a:ext uri="{FF2B5EF4-FFF2-40B4-BE49-F238E27FC236}">
                <a16:creationId xmlns:a16="http://schemas.microsoft.com/office/drawing/2014/main" id="{647A9782-65B7-83BD-722A-4DA6FA8CD94E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1136142" y="2914650"/>
            <a:ext cx="6126480" cy="10744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3">
            <a:extLst>
              <a:ext uri="{FF2B5EF4-FFF2-40B4-BE49-F238E27FC236}">
                <a16:creationId xmlns:a16="http://schemas.microsoft.com/office/drawing/2014/main" id="{45672DF7-A657-4DE9-8C0B-19C52920C808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1136142" y="3479292"/>
            <a:ext cx="6126480" cy="10744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3">
            <a:extLst>
              <a:ext uri="{FF2B5EF4-FFF2-40B4-BE49-F238E27FC236}">
                <a16:creationId xmlns:a16="http://schemas.microsoft.com/office/drawing/2014/main" id="{05A5547D-C472-E911-7F0A-185862766DF5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1136142" y="4043934"/>
            <a:ext cx="6126480" cy="10744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2099B58E-AA55-C46F-F9E5-FB9272EB3D2F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119962" y="2264378"/>
            <a:ext cx="171450" cy="169119"/>
          </a:xfrm>
          <a:prstGeom prst="ellipse">
            <a:avLst/>
          </a:prstGeom>
          <a:solidFill>
            <a:srgbClr val="BC256B"/>
          </a:solidFill>
          <a:ln>
            <a:noFill/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F8551E68-17DB-35B9-69AF-DA96CEB3608C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4119962" y="2826734"/>
            <a:ext cx="171450" cy="169119"/>
          </a:xfrm>
          <a:prstGeom prst="ellipse">
            <a:avLst/>
          </a:prstGeom>
          <a:solidFill>
            <a:srgbClr val="BC256B"/>
          </a:solidFill>
          <a:ln>
            <a:noFill/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7A49D292-8455-B3CB-C950-837E1690E5D8}"/>
              </a:ext>
            </a:extLst>
          </p:cNvPr>
          <p:cNvSpPr>
            <a:spLocks noGrp="1"/>
          </p:cNvSpPr>
          <p:nvPr>
            <p:ph type="pic" sz="quarter" idx="74"/>
          </p:nvPr>
        </p:nvSpPr>
        <p:spPr>
          <a:xfrm>
            <a:off x="4119962" y="3395948"/>
            <a:ext cx="171450" cy="169119"/>
          </a:xfrm>
          <a:prstGeom prst="ellipse">
            <a:avLst/>
          </a:prstGeom>
          <a:solidFill>
            <a:srgbClr val="BC256B"/>
          </a:solidFill>
          <a:ln>
            <a:noFill/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141571ED-A037-D750-4826-337B89AFD3BD}"/>
              </a:ext>
            </a:extLst>
          </p:cNvPr>
          <p:cNvSpPr>
            <a:spLocks noGrp="1"/>
          </p:cNvSpPr>
          <p:nvPr>
            <p:ph type="pic" sz="quarter" idx="75"/>
          </p:nvPr>
        </p:nvSpPr>
        <p:spPr>
          <a:xfrm>
            <a:off x="4131392" y="3949160"/>
            <a:ext cx="171450" cy="169119"/>
          </a:xfrm>
          <a:prstGeom prst="ellipse">
            <a:avLst/>
          </a:prstGeom>
          <a:solidFill>
            <a:srgbClr val="BC256B"/>
          </a:solidFill>
          <a:ln>
            <a:noFill/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6081602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/Speaker/Gue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9">
            <a:extLst>
              <a:ext uri="{FF2B5EF4-FFF2-40B4-BE49-F238E27FC236}">
                <a16:creationId xmlns:a16="http://schemas.microsoft.com/office/drawing/2014/main" id="{D7CE0D2C-DABC-81CF-BB1F-54CE9A3B95C7}"/>
              </a:ext>
            </a:extLst>
          </p:cNvPr>
          <p:cNvSpPr/>
          <p:nvPr userDrawn="1"/>
        </p:nvSpPr>
        <p:spPr>
          <a:xfrm>
            <a:off x="5230416" y="2208748"/>
            <a:ext cx="1453753" cy="1826420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A" sz="1350" b="0" i="0">
              <a:latin typeface="Autaut Grotesk" pitchFamily="2" charset="77"/>
            </a:endParaRP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458A0F1F-CAE3-C128-43D8-0ED071AC3413}"/>
              </a:ext>
            </a:extLst>
          </p:cNvPr>
          <p:cNvSpPr/>
          <p:nvPr userDrawn="1"/>
        </p:nvSpPr>
        <p:spPr>
          <a:xfrm>
            <a:off x="7414023" y="2208748"/>
            <a:ext cx="1453753" cy="1826420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A" sz="1350" b="0" i="0">
              <a:latin typeface="Autaut Grotesk" pitchFamily="2" charset="77"/>
            </a:endParaRPr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354CE595-1A89-D83F-807D-BA5F512C0422}"/>
              </a:ext>
            </a:extLst>
          </p:cNvPr>
          <p:cNvSpPr/>
          <p:nvPr userDrawn="1"/>
        </p:nvSpPr>
        <p:spPr>
          <a:xfrm>
            <a:off x="3046804" y="2208748"/>
            <a:ext cx="1453753" cy="1826420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A" sz="1350" b="0" i="0">
              <a:latin typeface="Autaut Grotesk" pitchFamily="2" charset="77"/>
            </a:endParaRPr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C2018C4D-9743-758E-D41D-F576CC8C733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046804" y="2208748"/>
            <a:ext cx="1453753" cy="1826420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E0A301-DA7E-D183-52B3-3C1806B8F0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818C5A5-914D-C725-5D53-DD4E13610E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6804" y="4117321"/>
            <a:ext cx="1453753" cy="251222"/>
          </a:xfrm>
        </p:spPr>
        <p:txBody>
          <a:bodyPr>
            <a:noAutofit/>
          </a:bodyPr>
          <a:lstStyle>
            <a:lvl1pPr>
              <a:defRPr sz="1500" b="0" i="0"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Name</a:t>
            </a:r>
            <a:endParaRPr lang="en-UA"/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6FEFCC69-B9BF-0ABA-E82E-7024A9B3B61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30414" y="4117321"/>
            <a:ext cx="1453753" cy="251222"/>
          </a:xfrm>
        </p:spPr>
        <p:txBody>
          <a:bodyPr>
            <a:noAutofit/>
          </a:bodyPr>
          <a:lstStyle>
            <a:lvl1pPr>
              <a:defRPr sz="1500" b="0" i="0"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Name</a:t>
            </a:r>
            <a:endParaRPr lang="en-UA"/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DBCB126C-8B04-4CB7-D3C3-524A19E8C98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14023" y="4117321"/>
            <a:ext cx="1453753" cy="251222"/>
          </a:xfrm>
        </p:spPr>
        <p:txBody>
          <a:bodyPr>
            <a:noAutofit/>
          </a:bodyPr>
          <a:lstStyle>
            <a:lvl1pPr>
              <a:defRPr sz="1500" b="0" i="0"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Name</a:t>
            </a:r>
            <a:endParaRPr lang="en-UA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4299EEC6-1F22-1EA6-53CE-5A28CA2CFC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46804" y="4421940"/>
            <a:ext cx="1453754" cy="130132"/>
          </a:xfrm>
        </p:spPr>
        <p:txBody>
          <a:bodyPr>
            <a:noAutofit/>
          </a:bodyPr>
          <a:lstStyle>
            <a:lvl1pPr>
              <a:defRPr b="0" i="0">
                <a:solidFill>
                  <a:schemeClr val="accent4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/>
              <a:t>Add date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8042BECA-B651-57E2-77A3-9E979E480F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0414" y="4421940"/>
            <a:ext cx="1453754" cy="130132"/>
          </a:xfrm>
        </p:spPr>
        <p:txBody>
          <a:bodyPr>
            <a:noAutofit/>
          </a:bodyPr>
          <a:lstStyle>
            <a:lvl1pPr>
              <a:defRPr b="0" i="0">
                <a:solidFill>
                  <a:schemeClr val="accent4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/>
              <a:t>Add date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E3917AE5-2928-D857-CBC0-BDC2DD6D6A9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414023" y="4421940"/>
            <a:ext cx="1453754" cy="130132"/>
          </a:xfrm>
        </p:spPr>
        <p:txBody>
          <a:bodyPr>
            <a:noAutofit/>
          </a:bodyPr>
          <a:lstStyle>
            <a:lvl1pPr>
              <a:defRPr b="0" i="0">
                <a:solidFill>
                  <a:schemeClr val="accent4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/>
              <a:t>Add date</a:t>
            </a:r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5C48EFBA-0B38-778D-A58F-43DE391E7CC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230416" y="2208748"/>
            <a:ext cx="1453753" cy="1826420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8B4780D0-E6AC-6E93-9509-1DA00FBF5F9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414023" y="2208748"/>
            <a:ext cx="1453753" cy="1826420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34D5593-B491-97E5-C52B-2BF4D7963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2" y="275035"/>
            <a:ext cx="2597219" cy="1165622"/>
          </a:xfrm>
        </p:spPr>
        <p:txBody>
          <a:bodyPr/>
          <a:lstStyle>
            <a:lvl1pPr>
              <a:defRPr sz="1200"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7" name="Text Placeholder 27">
            <a:extLst>
              <a:ext uri="{FF2B5EF4-FFF2-40B4-BE49-F238E27FC236}">
                <a16:creationId xmlns:a16="http://schemas.microsoft.com/office/drawing/2014/main" id="{C52A6AB4-5F56-88D9-4536-08B49F02DEE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230416" y="275034"/>
            <a:ext cx="3638550" cy="820901"/>
          </a:xfrm>
        </p:spPr>
        <p:txBody>
          <a:bodyPr/>
          <a:lstStyle>
            <a:lvl1pPr>
              <a:defRPr sz="1800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1800"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sz="1800"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1569495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am/Speaker/Gue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9">
            <a:extLst>
              <a:ext uri="{FF2B5EF4-FFF2-40B4-BE49-F238E27FC236}">
                <a16:creationId xmlns:a16="http://schemas.microsoft.com/office/drawing/2014/main" id="{D7CE0D2C-DABC-81CF-BB1F-54CE9A3B95C7}"/>
              </a:ext>
            </a:extLst>
          </p:cNvPr>
          <p:cNvSpPr/>
          <p:nvPr userDrawn="1"/>
        </p:nvSpPr>
        <p:spPr>
          <a:xfrm>
            <a:off x="4649201" y="1899001"/>
            <a:ext cx="2045494" cy="2133563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A" sz="1350" b="0" i="0">
              <a:latin typeface="Autaut Grotesk" pitchFamily="2" charset="77"/>
            </a:endParaRP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458A0F1F-CAE3-C128-43D8-0ED071AC3413}"/>
              </a:ext>
            </a:extLst>
          </p:cNvPr>
          <p:cNvSpPr/>
          <p:nvPr userDrawn="1"/>
        </p:nvSpPr>
        <p:spPr>
          <a:xfrm>
            <a:off x="6838620" y="1899001"/>
            <a:ext cx="2045494" cy="2133563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A" sz="1350" b="0" i="0">
              <a:latin typeface="Autaut Grotesk" pitchFamily="2" charset="77"/>
            </a:endParaRPr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5C48EFBA-0B38-778D-A58F-43DE391E7CC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649201" y="1899001"/>
            <a:ext cx="2045494" cy="2133563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8B4780D0-E6AC-6E93-9509-1DA00FBF5F9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620" y="1899001"/>
            <a:ext cx="2045494" cy="2133563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33E5CE-BCA8-CBAF-C64B-CB4687032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2" y="275035"/>
            <a:ext cx="2597219" cy="1165622"/>
          </a:xfrm>
        </p:spPr>
        <p:txBody>
          <a:bodyPr/>
          <a:lstStyle>
            <a:lvl1pPr>
              <a:defRPr sz="1200"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E0A301-DA7E-D183-52B3-3C1806B8F0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13D301C9-0E85-D7AD-7101-DBB9906C908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49201" y="4150473"/>
            <a:ext cx="2033825" cy="251222"/>
          </a:xfrm>
        </p:spPr>
        <p:txBody>
          <a:bodyPr>
            <a:noAutofit/>
          </a:bodyPr>
          <a:lstStyle>
            <a:lvl1pPr>
              <a:defRPr sz="1500" b="0" i="0"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Name</a:t>
            </a:r>
            <a:endParaRPr lang="en-UA"/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3CE0E403-CEA5-B39B-B161-3579E0D86B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38620" y="4150473"/>
            <a:ext cx="2033825" cy="251222"/>
          </a:xfrm>
        </p:spPr>
        <p:txBody>
          <a:bodyPr>
            <a:noAutofit/>
          </a:bodyPr>
          <a:lstStyle>
            <a:lvl1pPr>
              <a:defRPr sz="1500" b="0" i="0"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Name</a:t>
            </a:r>
            <a:endParaRPr lang="en-UA"/>
          </a:p>
        </p:txBody>
      </p:sp>
      <p:sp>
        <p:nvSpPr>
          <p:cNvPr id="7" name="Text Placeholder 25">
            <a:extLst>
              <a:ext uri="{FF2B5EF4-FFF2-40B4-BE49-F238E27FC236}">
                <a16:creationId xmlns:a16="http://schemas.microsoft.com/office/drawing/2014/main" id="{9114D38D-31B4-AF37-29A0-0FE2BD1416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49201" y="4461950"/>
            <a:ext cx="2033826" cy="130132"/>
          </a:xfrm>
        </p:spPr>
        <p:txBody>
          <a:bodyPr>
            <a:noAutofit/>
          </a:bodyPr>
          <a:lstStyle>
            <a:lvl1pPr>
              <a:defRPr b="0" i="0">
                <a:solidFill>
                  <a:schemeClr val="accent4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/>
              <a:t>Add date</a:t>
            </a:r>
          </a:p>
        </p:txBody>
      </p:sp>
      <p:sp>
        <p:nvSpPr>
          <p:cNvPr id="9" name="Text Placeholder 25">
            <a:extLst>
              <a:ext uri="{FF2B5EF4-FFF2-40B4-BE49-F238E27FC236}">
                <a16:creationId xmlns:a16="http://schemas.microsoft.com/office/drawing/2014/main" id="{5E1C9532-36C2-CDFC-96EE-7B13CC239B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38619" y="4461950"/>
            <a:ext cx="2033826" cy="130132"/>
          </a:xfrm>
        </p:spPr>
        <p:txBody>
          <a:bodyPr>
            <a:noAutofit/>
          </a:bodyPr>
          <a:lstStyle>
            <a:lvl1pPr>
              <a:defRPr b="0" i="0">
                <a:solidFill>
                  <a:schemeClr val="accent4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/>
              <a:t>Add date</a:t>
            </a:r>
          </a:p>
        </p:txBody>
      </p:sp>
      <p:sp>
        <p:nvSpPr>
          <p:cNvPr id="12" name="Text Placeholder 27">
            <a:extLst>
              <a:ext uri="{FF2B5EF4-FFF2-40B4-BE49-F238E27FC236}">
                <a16:creationId xmlns:a16="http://schemas.microsoft.com/office/drawing/2014/main" id="{85486A50-D160-395A-40B8-EAF21ABBDD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39866" y="275034"/>
            <a:ext cx="4141860" cy="820901"/>
          </a:xfrm>
        </p:spPr>
        <p:txBody>
          <a:bodyPr/>
          <a:lstStyle>
            <a:lvl1pPr>
              <a:defRPr sz="1800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1800"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sz="1800"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69564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shots / Speakers: 2">
    <p:bg>
      <p:bgPr>
        <a:solidFill>
          <a:srgbClr val="F2F0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5C48EFBA-0B38-778D-A58F-43DE391E7CC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70363" y="1526619"/>
            <a:ext cx="2301387" cy="2877359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13D301C9-0E85-D7AD-7101-DBB9906C908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33534" y="2717474"/>
            <a:ext cx="1730254" cy="254793"/>
          </a:xfrm>
        </p:spPr>
        <p:txBody>
          <a:bodyPr>
            <a:noAutofit/>
          </a:bodyPr>
          <a:lstStyle>
            <a:lvl1pPr>
              <a:defRPr sz="1500" b="0" i="0">
                <a:solidFill>
                  <a:schemeClr val="accent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GB" dirty="0"/>
              <a:t>Add Name</a:t>
            </a:r>
            <a:endParaRPr lang="en-UA"/>
          </a:p>
        </p:txBody>
      </p:sp>
      <p:sp>
        <p:nvSpPr>
          <p:cNvPr id="7" name="Text Placeholder 25">
            <a:extLst>
              <a:ext uri="{FF2B5EF4-FFF2-40B4-BE49-F238E27FC236}">
                <a16:creationId xmlns:a16="http://schemas.microsoft.com/office/drawing/2014/main" id="{9114D38D-31B4-AF37-29A0-0FE2BD1416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33534" y="3028950"/>
            <a:ext cx="1730255" cy="131982"/>
          </a:xfrm>
        </p:spPr>
        <p:txBody>
          <a:bodyPr>
            <a:no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dirty="0"/>
              <a:t>Title, company</a:t>
            </a:r>
          </a:p>
        </p:txBody>
      </p:sp>
      <p:sp>
        <p:nvSpPr>
          <p:cNvPr id="5" name="Title 17">
            <a:extLst>
              <a:ext uri="{FF2B5EF4-FFF2-40B4-BE49-F238E27FC236}">
                <a16:creationId xmlns:a16="http://schemas.microsoft.com/office/drawing/2014/main" id="{033C9378-CFC6-FC43-09A3-D94DD8D9C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0788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13" name="Picture Placeholder 36">
            <a:extLst>
              <a:ext uri="{FF2B5EF4-FFF2-40B4-BE49-F238E27FC236}">
                <a16:creationId xmlns:a16="http://schemas.microsoft.com/office/drawing/2014/main" id="{6F0F4D83-5032-2C35-7909-25FCA0993D8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80213" y="1530190"/>
            <a:ext cx="2301387" cy="2877359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21EF37BD-7B1B-BFC6-2B37-58ABEFE0677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138711" y="2717474"/>
            <a:ext cx="1730254" cy="254793"/>
          </a:xfrm>
        </p:spPr>
        <p:txBody>
          <a:bodyPr>
            <a:noAutofit/>
          </a:bodyPr>
          <a:lstStyle>
            <a:lvl1pPr>
              <a:defRPr sz="1500" b="0" i="0">
                <a:solidFill>
                  <a:schemeClr val="accent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GB" dirty="0"/>
              <a:t>Add Name</a:t>
            </a:r>
            <a:endParaRPr lang="en-UA"/>
          </a:p>
        </p:txBody>
      </p:sp>
      <p:sp>
        <p:nvSpPr>
          <p:cNvPr id="17" name="Text Placeholder 25">
            <a:extLst>
              <a:ext uri="{FF2B5EF4-FFF2-40B4-BE49-F238E27FC236}">
                <a16:creationId xmlns:a16="http://schemas.microsoft.com/office/drawing/2014/main" id="{0EF3C93E-C72F-3AB0-62E4-A3B65ACFB07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38711" y="3028950"/>
            <a:ext cx="1730255" cy="131982"/>
          </a:xfrm>
        </p:spPr>
        <p:txBody>
          <a:bodyPr>
            <a:no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dirty="0"/>
              <a:t>Title, company</a:t>
            </a:r>
          </a:p>
        </p:txBody>
      </p:sp>
      <p:sp>
        <p:nvSpPr>
          <p:cNvPr id="18" name="Slide Number Placeholder 8">
            <a:extLst>
              <a:ext uri="{FF2B5EF4-FFF2-40B4-BE49-F238E27FC236}">
                <a16:creationId xmlns:a16="http://schemas.microsoft.com/office/drawing/2014/main" id="{6DAC42B1-D7AC-D4E3-28EF-C93C2B3A61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66809155"/>
      </p:ext>
    </p:extLst>
  </p:cSld>
  <p:clrMapOvr>
    <a:masterClrMapping/>
  </p:clrMapOvr>
  <p:hf sldNum="0" hdr="0" ftr="0" dt="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Metric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78268-032C-B1A0-CF81-3856D106CD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3844" y="275035"/>
            <a:ext cx="8595122" cy="914096"/>
          </a:xfrm>
        </p:spPr>
        <p:txBody>
          <a:bodyPr>
            <a:noAutofit/>
          </a:bodyPr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GB"/>
              <a:t>Click to edit Master </a:t>
            </a:r>
            <a:br>
              <a:rPr lang="en-GB"/>
            </a:br>
            <a:r>
              <a:rPr lang="en-GB"/>
              <a:t>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EF2224-1808-023B-EE22-7F671D8193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10850" y="4891594"/>
            <a:ext cx="148590" cy="92333"/>
          </a:xfrm>
        </p:spPr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EC0B340-45E5-B0F2-37CD-54FC843F5274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273844" y="1676400"/>
            <a:ext cx="2774156" cy="2381250"/>
          </a:xfrm>
          <a:prstGeom prst="roundRect">
            <a:avLst>
              <a:gd name="adj" fmla="val 9120"/>
            </a:avLst>
          </a:prstGeom>
          <a:solidFill>
            <a:srgbClr val="F2F0EB"/>
          </a:solidFill>
        </p:spPr>
        <p:txBody>
          <a:bodyPr anchor="t"/>
          <a:lstStyle>
            <a:lvl1pPr algn="ctr">
              <a:lnSpc>
                <a:spcPct val="150000"/>
              </a:lnSpc>
              <a:defRPr sz="6000"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D6E9E5BB-65C0-7FD5-487E-0A605D69E70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70480" y="3275410"/>
            <a:ext cx="2381067" cy="580293"/>
          </a:xfrm>
        </p:spPr>
        <p:txBody>
          <a:bodyPr/>
          <a:lstStyle>
            <a:lvl1pPr algn="ctr">
              <a:lnSpc>
                <a:spcPct val="100000"/>
              </a:lnSpc>
              <a:defRPr sz="1200" b="0" i="0">
                <a:latin typeface="Autaut Grotesk Semibold" pitchFamily="2" charset="77"/>
              </a:defRPr>
            </a:lvl1pPr>
            <a:lvl2pPr algn="ctr">
              <a:lnSpc>
                <a:spcPct val="150000"/>
              </a:lnSpc>
              <a:defRPr b="0" i="0">
                <a:latin typeface="Autaut Grotesk" pitchFamily="2" charset="77"/>
              </a:defRPr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4AADB9A5-818C-A9BD-F04C-7E2D14CD986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3184923" y="1676400"/>
            <a:ext cx="2774156" cy="2381250"/>
          </a:xfrm>
          <a:prstGeom prst="roundRect">
            <a:avLst>
              <a:gd name="adj" fmla="val 9120"/>
            </a:avLst>
          </a:prstGeom>
          <a:solidFill>
            <a:srgbClr val="F2F0EB"/>
          </a:solidFill>
        </p:spPr>
        <p:txBody>
          <a:bodyPr anchor="t"/>
          <a:lstStyle>
            <a:lvl1pPr algn="ctr">
              <a:lnSpc>
                <a:spcPct val="150000"/>
              </a:lnSpc>
              <a:defRPr sz="6000"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0A2AE8BA-CAE9-8B98-D7DD-0806C794AA71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3381558" y="3275410"/>
            <a:ext cx="2381067" cy="580293"/>
          </a:xfrm>
        </p:spPr>
        <p:txBody>
          <a:bodyPr/>
          <a:lstStyle>
            <a:lvl1pPr algn="ctr">
              <a:lnSpc>
                <a:spcPct val="100000"/>
              </a:lnSpc>
              <a:defRPr sz="1200" b="0" i="0">
                <a:latin typeface="Autaut Grotesk Semibold" pitchFamily="2" charset="77"/>
              </a:defRPr>
            </a:lvl1pPr>
            <a:lvl2pPr algn="l">
              <a:lnSpc>
                <a:spcPct val="150000"/>
              </a:lnSpc>
              <a:defRPr b="0" i="0">
                <a:latin typeface="Autaut Grotesk" pitchFamily="2" charset="77"/>
              </a:defRPr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79523118-FEF4-5824-28AB-CD0386C7A1B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6105526" y="1676400"/>
            <a:ext cx="2763441" cy="2381250"/>
          </a:xfrm>
          <a:prstGeom prst="roundRect">
            <a:avLst>
              <a:gd name="adj" fmla="val 9120"/>
            </a:avLst>
          </a:prstGeom>
          <a:solidFill>
            <a:srgbClr val="F2F0EB"/>
          </a:solidFill>
        </p:spPr>
        <p:txBody>
          <a:bodyPr anchor="t"/>
          <a:lstStyle>
            <a:lvl1pPr algn="ctr">
              <a:lnSpc>
                <a:spcPct val="150000"/>
              </a:lnSpc>
              <a:defRPr sz="6000"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F307513E-7FAF-C6BF-4CE6-EA2FB277E34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6302161" y="3275410"/>
            <a:ext cx="2381067" cy="580293"/>
          </a:xfrm>
        </p:spPr>
        <p:txBody>
          <a:bodyPr/>
          <a:lstStyle>
            <a:lvl1pPr algn="ctr">
              <a:lnSpc>
                <a:spcPct val="100000"/>
              </a:lnSpc>
              <a:defRPr sz="1200" b="0" i="0">
                <a:latin typeface="Autaut Grotesk Semibold" pitchFamily="2" charset="77"/>
              </a:defRPr>
            </a:lvl1pPr>
            <a:lvl2pPr algn="l">
              <a:lnSpc>
                <a:spcPct val="150000"/>
              </a:lnSpc>
              <a:defRPr b="0" i="0">
                <a:latin typeface="Autaut Grotesk" pitchFamily="2" charset="77"/>
              </a:defRPr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199240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CFD61511-8BC7-AA0C-2B64-ADFD85316E63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343650" y="2514600"/>
            <a:ext cx="2505347" cy="1935797"/>
          </a:xfrm>
          <a:prstGeom prst="roundRect">
            <a:avLst>
              <a:gd name="adj" fmla="val 9989"/>
            </a:avLst>
          </a:prstGeom>
          <a:solidFill>
            <a:srgbClr val="F2F0EB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2100" b="1" i="0">
                <a:noFill/>
                <a:latin typeface="Autaut Grotesk Bold" pitchFamily="2" charset="77"/>
              </a:defRPr>
            </a:lvl1pPr>
          </a:lstStyle>
          <a:p>
            <a:pPr lvl="0"/>
            <a:r>
              <a:rPr lang="en-GB" dirty="0"/>
              <a:t>Text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3DE76979-D3E3-75C2-5612-08EACF7BB8C7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3657600" y="2514600"/>
            <a:ext cx="2505347" cy="1935797"/>
          </a:xfrm>
          <a:prstGeom prst="roundRect">
            <a:avLst>
              <a:gd name="adj" fmla="val 9989"/>
            </a:avLst>
          </a:prstGeom>
          <a:solidFill>
            <a:srgbClr val="F2F0EB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2100" b="1" i="0">
                <a:noFill/>
                <a:latin typeface="Autaut Grotesk Bold" pitchFamily="2" charset="77"/>
              </a:defRPr>
            </a:lvl1pPr>
          </a:lstStyle>
          <a:p>
            <a:pPr lvl="0"/>
            <a:r>
              <a:rPr lang="en-GB" dirty="0"/>
              <a:t>Text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C690E09E-F941-A1A6-0608-1E0A89F5EB9D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6343650" y="397595"/>
            <a:ext cx="2505347" cy="1935797"/>
          </a:xfrm>
          <a:prstGeom prst="roundRect">
            <a:avLst>
              <a:gd name="adj" fmla="val 9989"/>
            </a:avLst>
          </a:prstGeom>
          <a:solidFill>
            <a:srgbClr val="F2F0EB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2100" b="1" i="0">
                <a:noFill/>
                <a:latin typeface="Autaut Grotesk Bold" pitchFamily="2" charset="77"/>
              </a:defRPr>
            </a:lvl1pPr>
          </a:lstStyle>
          <a:p>
            <a:pPr lvl="0"/>
            <a:r>
              <a:rPr lang="en-GB" dirty="0"/>
              <a:t>Text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DC66268E-46A3-2DA1-6062-8D194B4F38E1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700307" y="397595"/>
            <a:ext cx="2505347" cy="1935797"/>
          </a:xfrm>
          <a:prstGeom prst="roundRect">
            <a:avLst>
              <a:gd name="adj" fmla="val 9989"/>
            </a:avLst>
          </a:prstGeom>
          <a:solidFill>
            <a:srgbClr val="F2F0EB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2100" b="1" i="0">
                <a:noFill/>
                <a:latin typeface="Autaut Grotesk Bold" pitchFamily="2" charset="77"/>
              </a:defRPr>
            </a:lvl1pPr>
          </a:lstStyle>
          <a:p>
            <a:pPr lvl="0"/>
            <a:r>
              <a:rPr lang="en-GB" dirty="0"/>
              <a:t>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478268-032C-B1A0-CF81-3856D106CD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3843" y="275034"/>
            <a:ext cx="2963428" cy="1302545"/>
          </a:xfrm>
        </p:spPr>
        <p:txBody>
          <a:bodyPr>
            <a:noAutofit/>
          </a:bodyPr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GB"/>
              <a:t>Click to edit Master </a:t>
            </a:r>
            <a:br>
              <a:rPr lang="en-GB"/>
            </a:br>
            <a:r>
              <a:rPr lang="en-GB"/>
              <a:t>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EF2224-1808-023B-EE22-7F671D8193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3412F400-9D70-DCE7-269D-14D812254A57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273844" y="2308123"/>
            <a:ext cx="2911079" cy="2005781"/>
          </a:xfrm>
        </p:spPr>
        <p:txBody>
          <a:bodyPr/>
          <a:lstStyle>
            <a:lvl1pPr>
              <a:lnSpc>
                <a:spcPct val="150000"/>
              </a:lnSpc>
              <a:defRPr b="0" i="0">
                <a:latin typeface="Autaut Grotesk" pitchFamily="2" charset="77"/>
              </a:defRPr>
            </a:lvl1pPr>
            <a:lvl2pPr>
              <a:lnSpc>
                <a:spcPct val="150000"/>
              </a:lnSpc>
              <a:defRPr b="0" i="0">
                <a:latin typeface="Autaut Grotesk" pitchFamily="2" charset="77"/>
              </a:defRPr>
            </a:lvl2pPr>
            <a:lvl3pPr>
              <a:lnSpc>
                <a:spcPct val="150000"/>
              </a:lnSpc>
              <a:defRPr b="0" i="0">
                <a:latin typeface="Autaut Grotesk" pitchFamily="2" charset="77"/>
              </a:defRPr>
            </a:lvl3pPr>
            <a:lvl4pPr>
              <a:lnSpc>
                <a:spcPct val="150000"/>
              </a:lnSpc>
              <a:defRPr b="0" i="0">
                <a:latin typeface="Autaut Grotesk" pitchFamily="2" charset="77"/>
              </a:defRPr>
            </a:lvl4pPr>
            <a:lvl5pPr>
              <a:lnSpc>
                <a:spcPct val="150000"/>
              </a:lnSpc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C4ED104-2603-3BDD-EFD9-DFA0DE9C8AA2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3883819" y="614493"/>
            <a:ext cx="2083776" cy="580293"/>
          </a:xfrm>
        </p:spPr>
        <p:txBody>
          <a:bodyPr/>
          <a:lstStyle>
            <a:lvl1pPr algn="l">
              <a:lnSpc>
                <a:spcPct val="150000"/>
              </a:lnSpc>
              <a:defRPr b="1" i="0">
                <a:latin typeface="Autaut Grotesk Semibold" pitchFamily="2" charset="77"/>
              </a:defRPr>
            </a:lvl1pPr>
            <a:lvl2pPr algn="l">
              <a:lnSpc>
                <a:spcPct val="150000"/>
              </a:lnSpc>
              <a:defRPr b="0" i="0">
                <a:latin typeface="Autaut Grotesk" pitchFamily="2" charset="77"/>
              </a:defRPr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8F90C0CF-652B-E278-4040-FB70668B4B9F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>
          <a:xfrm>
            <a:off x="4553180" y="1686826"/>
            <a:ext cx="1436849" cy="481013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825" b="0" i="0">
                <a:latin typeface="Autaut Grotesk Medium" pitchFamily="2" charset="77"/>
              </a:defRPr>
            </a:lvl1pPr>
            <a:lvl2pPr marL="342900" indent="0" algn="l">
              <a:buNone/>
              <a:defRPr sz="788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53">
            <a:extLst>
              <a:ext uri="{FF2B5EF4-FFF2-40B4-BE49-F238E27FC236}">
                <a16:creationId xmlns:a16="http://schemas.microsoft.com/office/drawing/2014/main" id="{479A720F-B7EA-0555-4630-77106339A597}"/>
              </a:ext>
            </a:extLst>
          </p:cNvPr>
          <p:cNvSpPr>
            <a:spLocks noGrp="1"/>
          </p:cNvSpPr>
          <p:nvPr>
            <p:ph type="pic" sz="quarter" idx="67"/>
          </p:nvPr>
        </p:nvSpPr>
        <p:spPr>
          <a:xfrm>
            <a:off x="3886200" y="1695450"/>
            <a:ext cx="533400" cy="414338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63974CB-3E86-5268-EC03-054A2A03AC32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>
          <a:xfrm>
            <a:off x="3883819" y="2671893"/>
            <a:ext cx="2083776" cy="580293"/>
          </a:xfrm>
        </p:spPr>
        <p:txBody>
          <a:bodyPr/>
          <a:lstStyle>
            <a:lvl1pPr algn="l">
              <a:lnSpc>
                <a:spcPct val="150000"/>
              </a:lnSpc>
              <a:defRPr b="1" i="0">
                <a:latin typeface="Autaut Grotesk Semibold" pitchFamily="2" charset="77"/>
              </a:defRPr>
            </a:lvl1pPr>
            <a:lvl2pPr algn="l">
              <a:lnSpc>
                <a:spcPct val="150000"/>
              </a:lnSpc>
              <a:defRPr b="0" i="0">
                <a:latin typeface="Autaut Grotesk" pitchFamily="2" charset="77"/>
              </a:defRPr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A334989C-3C83-F29E-2570-AD37C5F97E8B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>
          <a:xfrm>
            <a:off x="4553180" y="3744226"/>
            <a:ext cx="1436849" cy="481013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825" b="0" i="0">
                <a:latin typeface="Autaut Grotesk Medium" pitchFamily="2" charset="77"/>
              </a:defRPr>
            </a:lvl1pPr>
            <a:lvl2pPr marL="342900" indent="0" algn="l">
              <a:buNone/>
              <a:defRPr sz="788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53">
            <a:extLst>
              <a:ext uri="{FF2B5EF4-FFF2-40B4-BE49-F238E27FC236}">
                <a16:creationId xmlns:a16="http://schemas.microsoft.com/office/drawing/2014/main" id="{9E7B953E-706A-14A3-082D-74C605D67648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3886200" y="3752850"/>
            <a:ext cx="533400" cy="414338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23F3CA1D-7DBE-A97D-ED80-64E5552974AE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6531769" y="614493"/>
            <a:ext cx="2083776" cy="580293"/>
          </a:xfrm>
        </p:spPr>
        <p:txBody>
          <a:bodyPr/>
          <a:lstStyle>
            <a:lvl1pPr algn="l">
              <a:lnSpc>
                <a:spcPct val="150000"/>
              </a:lnSpc>
              <a:defRPr b="1" i="0">
                <a:latin typeface="Autaut Grotesk Semibold" pitchFamily="2" charset="77"/>
              </a:defRPr>
            </a:lvl1pPr>
            <a:lvl2pPr algn="l">
              <a:lnSpc>
                <a:spcPct val="150000"/>
              </a:lnSpc>
              <a:defRPr b="0" i="0">
                <a:latin typeface="Autaut Grotesk" pitchFamily="2" charset="77"/>
              </a:defRPr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1F95065D-81F8-69A6-91C7-E38F218892A2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>
          <a:xfrm>
            <a:off x="7201130" y="1686826"/>
            <a:ext cx="1436849" cy="481013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825" b="0" i="0">
                <a:latin typeface="Autaut Grotesk Medium" pitchFamily="2" charset="77"/>
              </a:defRPr>
            </a:lvl1pPr>
            <a:lvl2pPr marL="342900" indent="0" algn="l">
              <a:buNone/>
              <a:defRPr sz="788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53">
            <a:extLst>
              <a:ext uri="{FF2B5EF4-FFF2-40B4-BE49-F238E27FC236}">
                <a16:creationId xmlns:a16="http://schemas.microsoft.com/office/drawing/2014/main" id="{F1825BE8-D4F6-42C2-BA0A-0E904025B909}"/>
              </a:ext>
            </a:extLst>
          </p:cNvPr>
          <p:cNvSpPr>
            <a:spLocks noGrp="1"/>
          </p:cNvSpPr>
          <p:nvPr>
            <p:ph type="pic" sz="quarter" idx="75"/>
          </p:nvPr>
        </p:nvSpPr>
        <p:spPr>
          <a:xfrm>
            <a:off x="6534150" y="1695450"/>
            <a:ext cx="533400" cy="414338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03B43E2E-A0DE-1AAA-3AEF-32A31400890C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>
          <a:xfrm>
            <a:off x="6531769" y="2671893"/>
            <a:ext cx="2083776" cy="580293"/>
          </a:xfrm>
        </p:spPr>
        <p:txBody>
          <a:bodyPr/>
          <a:lstStyle>
            <a:lvl1pPr algn="l">
              <a:lnSpc>
                <a:spcPct val="150000"/>
              </a:lnSpc>
              <a:defRPr b="1" i="0">
                <a:latin typeface="Autaut Grotesk Semibold" pitchFamily="2" charset="77"/>
              </a:defRPr>
            </a:lvl1pPr>
            <a:lvl2pPr algn="l">
              <a:lnSpc>
                <a:spcPct val="150000"/>
              </a:lnSpc>
              <a:defRPr b="0" i="0">
                <a:latin typeface="Autaut Grotesk" pitchFamily="2" charset="77"/>
              </a:defRPr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5C1CFFE7-1771-F2A8-EF2A-78EDBA4D24D9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>
          <a:xfrm>
            <a:off x="7201130" y="3744226"/>
            <a:ext cx="1436849" cy="481013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825" b="0" i="0">
                <a:latin typeface="Autaut Grotesk Medium" pitchFamily="2" charset="77"/>
              </a:defRPr>
            </a:lvl1pPr>
            <a:lvl2pPr marL="342900" indent="0" algn="l">
              <a:buNone/>
              <a:defRPr sz="788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Picture Placeholder 53">
            <a:extLst>
              <a:ext uri="{FF2B5EF4-FFF2-40B4-BE49-F238E27FC236}">
                <a16:creationId xmlns:a16="http://schemas.microsoft.com/office/drawing/2014/main" id="{006E029A-270A-DDCE-3D99-051C7D3E7F72}"/>
              </a:ext>
            </a:extLst>
          </p:cNvPr>
          <p:cNvSpPr>
            <a:spLocks noGrp="1"/>
          </p:cNvSpPr>
          <p:nvPr>
            <p:ph type="pic" sz="quarter" idx="79"/>
          </p:nvPr>
        </p:nvSpPr>
        <p:spPr>
          <a:xfrm>
            <a:off x="6534150" y="3752850"/>
            <a:ext cx="533400" cy="414338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7313831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ric Sidebar +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78268-032C-B1A0-CF81-3856D106CD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3844" y="275035"/>
            <a:ext cx="5080673" cy="914096"/>
          </a:xfrm>
        </p:spPr>
        <p:txBody>
          <a:bodyPr>
            <a:noAutofit/>
          </a:bodyPr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GB"/>
              <a:t>Click to edit Master </a:t>
            </a:r>
            <a:br>
              <a:rPr lang="en-GB"/>
            </a:br>
            <a:r>
              <a:rPr lang="en-GB"/>
              <a:t>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EF2224-1808-023B-EE22-7F671D8193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0839DB0-0C7F-3EBE-E69C-ED4B248B44D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73844" y="1905456"/>
            <a:ext cx="5684044" cy="197278"/>
          </a:xfrm>
        </p:spPr>
        <p:txBody>
          <a:bodyPr/>
          <a:lstStyle>
            <a:lvl1pPr>
              <a:lnSpc>
                <a:spcPct val="150000"/>
              </a:lnSpc>
              <a:defRPr b="1" i="0">
                <a:latin typeface="Autaut Grotesk Semibold" pitchFamily="2" charset="77"/>
              </a:defRPr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1E5C42B-707F-7368-CE56-9757A3EA8B2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73844" y="2422923"/>
            <a:ext cx="5684044" cy="197278"/>
          </a:xfrm>
        </p:spPr>
        <p:txBody>
          <a:bodyPr/>
          <a:lstStyle>
            <a:lvl1pPr>
              <a:lnSpc>
                <a:spcPct val="150000"/>
              </a:lnSpc>
              <a:defRPr b="1" i="0">
                <a:latin typeface="Autaut Grotesk Semibold" pitchFamily="2" charset="77"/>
              </a:defRPr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230B804D-B15E-0E50-1CA8-9BC0F01B2DB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73844" y="2954307"/>
            <a:ext cx="5684044" cy="197278"/>
          </a:xfrm>
        </p:spPr>
        <p:txBody>
          <a:bodyPr/>
          <a:lstStyle>
            <a:lvl1pPr>
              <a:lnSpc>
                <a:spcPct val="150000"/>
              </a:lnSpc>
              <a:defRPr b="1" i="0">
                <a:latin typeface="Autaut Grotesk Semibold" pitchFamily="2" charset="77"/>
              </a:defRPr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AAE18929-1AC6-7991-DADB-FFAADD9EB29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800851" y="1590553"/>
            <a:ext cx="2068116" cy="537277"/>
          </a:xfrm>
        </p:spPr>
        <p:txBody>
          <a:bodyPr anchor="ctr"/>
          <a:lstStyle>
            <a:lvl1pPr>
              <a:lnSpc>
                <a:spcPct val="150000"/>
              </a:lnSpc>
              <a:defRPr sz="3300" b="1" i="0">
                <a:latin typeface="Autaut Grotesk Semibold" pitchFamily="2" charset="77"/>
              </a:defRPr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GB"/>
              <a:t>100%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BDA86C10-B168-BA7D-52A9-0FC7BD23BC5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800851" y="2121236"/>
            <a:ext cx="2068116" cy="525066"/>
          </a:xfrm>
        </p:spPr>
        <p:txBody>
          <a:bodyPr anchor="ctr"/>
          <a:lstStyle>
            <a:lvl1pPr>
              <a:lnSpc>
                <a:spcPct val="150000"/>
              </a:lnSpc>
              <a:defRPr sz="3300" b="1" i="0">
                <a:latin typeface="Autaut Grotesk Semibold" pitchFamily="2" charset="77"/>
              </a:defRPr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GB"/>
              <a:t>100%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2CF1D2B7-1CC0-C651-7DE8-7C47C542361D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800851" y="2648774"/>
            <a:ext cx="2068116" cy="525066"/>
          </a:xfrm>
        </p:spPr>
        <p:txBody>
          <a:bodyPr anchor="ctr"/>
          <a:lstStyle>
            <a:lvl1pPr>
              <a:lnSpc>
                <a:spcPct val="150000"/>
              </a:lnSpc>
              <a:defRPr sz="3300" b="1" i="0">
                <a:latin typeface="Autaut Grotesk Semibold" pitchFamily="2" charset="77"/>
              </a:defRPr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GB"/>
              <a:t>100%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4E097FB-49C3-10BD-D34B-A83B36AE56B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800851" y="3176312"/>
            <a:ext cx="2068116" cy="525066"/>
          </a:xfrm>
        </p:spPr>
        <p:txBody>
          <a:bodyPr anchor="ctr"/>
          <a:lstStyle>
            <a:lvl1pPr>
              <a:lnSpc>
                <a:spcPct val="150000"/>
              </a:lnSpc>
              <a:defRPr sz="3300" b="1" i="0">
                <a:latin typeface="Autaut Grotesk Semibold" pitchFamily="2" charset="77"/>
              </a:defRPr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GB"/>
              <a:t>100%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B7DF068E-0EC4-B86E-9D0C-7CFA668A8FF7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273844" y="3486150"/>
            <a:ext cx="5684044" cy="197278"/>
          </a:xfrm>
        </p:spPr>
        <p:txBody>
          <a:bodyPr/>
          <a:lstStyle>
            <a:lvl1pPr>
              <a:lnSpc>
                <a:spcPct val="150000"/>
              </a:lnSpc>
              <a:defRPr b="1" i="0">
                <a:latin typeface="Autaut Grotesk Semibold" pitchFamily="2" charset="77"/>
              </a:defRPr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872186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ric Bottom +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78268-032C-B1A0-CF81-3856D106CD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3844" y="275035"/>
            <a:ext cx="5080673" cy="914096"/>
          </a:xfrm>
        </p:spPr>
        <p:txBody>
          <a:bodyPr>
            <a:noAutofit/>
          </a:bodyPr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GB"/>
              <a:t>Click to edit Master </a:t>
            </a:r>
            <a:br>
              <a:rPr lang="en-GB"/>
            </a:br>
            <a:r>
              <a:rPr lang="en-GB"/>
              <a:t>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EF2224-1808-023B-EE22-7F671D8193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0839DB0-0C7F-3EBE-E69C-ED4B248B44D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73844" y="1905456"/>
            <a:ext cx="5684044" cy="197278"/>
          </a:xfrm>
        </p:spPr>
        <p:txBody>
          <a:bodyPr/>
          <a:lstStyle>
            <a:lvl1pPr>
              <a:lnSpc>
                <a:spcPct val="150000"/>
              </a:lnSpc>
              <a:defRPr b="1" i="0">
                <a:latin typeface="Autaut Grotesk Semibold" pitchFamily="2" charset="77"/>
              </a:defRPr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1E5C42B-707F-7368-CE56-9757A3EA8B2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73844" y="2422923"/>
            <a:ext cx="5684044" cy="197278"/>
          </a:xfrm>
        </p:spPr>
        <p:txBody>
          <a:bodyPr/>
          <a:lstStyle>
            <a:lvl1pPr>
              <a:lnSpc>
                <a:spcPct val="150000"/>
              </a:lnSpc>
              <a:defRPr b="1" i="0">
                <a:latin typeface="Autaut Grotesk Semibold" pitchFamily="2" charset="77"/>
              </a:defRPr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230B804D-B15E-0E50-1CA8-9BC0F01B2DB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73844" y="2954307"/>
            <a:ext cx="5684044" cy="197278"/>
          </a:xfrm>
        </p:spPr>
        <p:txBody>
          <a:bodyPr/>
          <a:lstStyle>
            <a:lvl1pPr>
              <a:lnSpc>
                <a:spcPct val="150000"/>
              </a:lnSpc>
              <a:defRPr b="1" i="0">
                <a:latin typeface="Autaut Grotesk Semibold" pitchFamily="2" charset="77"/>
              </a:defRPr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AAE18929-1AC6-7991-DADB-FFAADD9EB29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73844" y="4054121"/>
            <a:ext cx="2068116" cy="537277"/>
          </a:xfrm>
        </p:spPr>
        <p:txBody>
          <a:bodyPr anchor="ctr"/>
          <a:lstStyle>
            <a:lvl1pPr>
              <a:lnSpc>
                <a:spcPct val="150000"/>
              </a:lnSpc>
              <a:defRPr sz="3300" b="1" i="0">
                <a:latin typeface="Autaut Grotesk Semibold" pitchFamily="2" charset="77"/>
              </a:defRPr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GB"/>
              <a:t>100%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BDA86C10-B168-BA7D-52A9-0FC7BD23BC5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462588" y="4070759"/>
            <a:ext cx="2068116" cy="525066"/>
          </a:xfrm>
        </p:spPr>
        <p:txBody>
          <a:bodyPr anchor="ctr"/>
          <a:lstStyle>
            <a:lvl1pPr>
              <a:lnSpc>
                <a:spcPct val="150000"/>
              </a:lnSpc>
              <a:defRPr sz="3300" b="1" i="0">
                <a:latin typeface="Autaut Grotesk Semibold" pitchFamily="2" charset="77"/>
              </a:defRPr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GB"/>
              <a:t>100%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2CF1D2B7-1CC0-C651-7DE8-7C47C542361D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639866" y="4055311"/>
            <a:ext cx="2068116" cy="525066"/>
          </a:xfrm>
        </p:spPr>
        <p:txBody>
          <a:bodyPr anchor="ctr"/>
          <a:lstStyle>
            <a:lvl1pPr>
              <a:lnSpc>
                <a:spcPct val="150000"/>
              </a:lnSpc>
              <a:defRPr sz="3300" b="1" i="0">
                <a:latin typeface="Autaut Grotesk Semibold" pitchFamily="2" charset="77"/>
              </a:defRPr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GB"/>
              <a:t>100%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4E097FB-49C3-10BD-D34B-A83B36AE56B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877907" y="4055311"/>
            <a:ext cx="2068116" cy="525066"/>
          </a:xfrm>
        </p:spPr>
        <p:txBody>
          <a:bodyPr anchor="ctr"/>
          <a:lstStyle>
            <a:lvl1pPr>
              <a:lnSpc>
                <a:spcPct val="150000"/>
              </a:lnSpc>
              <a:defRPr sz="3300" b="1" i="0">
                <a:latin typeface="Autaut Grotesk Semibold" pitchFamily="2" charset="77"/>
              </a:defRPr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GB"/>
              <a:t>100%</a:t>
            </a:r>
          </a:p>
        </p:txBody>
      </p:sp>
    </p:spTree>
    <p:extLst>
      <p:ext uri="{BB962C8B-B14F-4D97-AF65-F5344CB8AC3E}">
        <p14:creationId xmlns:p14="http://schemas.microsoft.com/office/powerpoint/2010/main" val="896078530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03124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4452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shots / Speakers: 3">
    <p:bg>
      <p:bgPr>
        <a:solidFill>
          <a:srgbClr val="F2F0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5C48EFBA-0B38-778D-A58F-43DE391E7CC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70363" y="1526619"/>
            <a:ext cx="2301387" cy="2356010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13D301C9-0E85-D7AD-7101-DBB9906C908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5930" y="4031923"/>
            <a:ext cx="1730254" cy="254793"/>
          </a:xfrm>
        </p:spPr>
        <p:txBody>
          <a:bodyPr>
            <a:noAutofit/>
          </a:bodyPr>
          <a:lstStyle>
            <a:lvl1pPr algn="ctr">
              <a:defRPr sz="1500" b="0" i="0">
                <a:solidFill>
                  <a:schemeClr val="accent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GB" dirty="0"/>
              <a:t>Add Name</a:t>
            </a:r>
            <a:endParaRPr lang="en-UA"/>
          </a:p>
        </p:txBody>
      </p:sp>
      <p:sp>
        <p:nvSpPr>
          <p:cNvPr id="7" name="Text Placeholder 25">
            <a:extLst>
              <a:ext uri="{FF2B5EF4-FFF2-40B4-BE49-F238E27FC236}">
                <a16:creationId xmlns:a16="http://schemas.microsoft.com/office/drawing/2014/main" id="{9114D38D-31B4-AF37-29A0-0FE2BD1416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5929" y="4343400"/>
            <a:ext cx="1730255" cy="131982"/>
          </a:xfrm>
        </p:spPr>
        <p:txBody>
          <a:bodyPr>
            <a:noAutofit/>
          </a:bodyPr>
          <a:lstStyle>
            <a:lvl1pPr algn="ctr"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dirty="0"/>
              <a:t>Title, company</a:t>
            </a:r>
          </a:p>
        </p:txBody>
      </p:sp>
      <p:sp>
        <p:nvSpPr>
          <p:cNvPr id="5" name="Title 17">
            <a:extLst>
              <a:ext uri="{FF2B5EF4-FFF2-40B4-BE49-F238E27FC236}">
                <a16:creationId xmlns:a16="http://schemas.microsoft.com/office/drawing/2014/main" id="{033C9378-CFC6-FC43-09A3-D94DD8D9C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0788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2" name="Picture Placeholder 36">
            <a:extLst>
              <a:ext uri="{FF2B5EF4-FFF2-40B4-BE49-F238E27FC236}">
                <a16:creationId xmlns:a16="http://schemas.microsoft.com/office/drawing/2014/main" id="{B17FDD1A-F647-03FE-4F54-77004541457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421307" y="1526619"/>
            <a:ext cx="2301387" cy="2356010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FA80D26F-55AF-9D46-FD27-9DF934F3FDC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706874" y="4031923"/>
            <a:ext cx="1730254" cy="254793"/>
          </a:xfrm>
        </p:spPr>
        <p:txBody>
          <a:bodyPr>
            <a:noAutofit/>
          </a:bodyPr>
          <a:lstStyle>
            <a:lvl1pPr algn="ctr">
              <a:defRPr sz="1500" b="0" i="0">
                <a:solidFill>
                  <a:schemeClr val="accent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GB" dirty="0"/>
              <a:t>Add Name</a:t>
            </a:r>
            <a:endParaRPr lang="en-UA"/>
          </a:p>
        </p:txBody>
      </p:sp>
      <p:sp>
        <p:nvSpPr>
          <p:cNvPr id="8" name="Text Placeholder 25">
            <a:extLst>
              <a:ext uri="{FF2B5EF4-FFF2-40B4-BE49-F238E27FC236}">
                <a16:creationId xmlns:a16="http://schemas.microsoft.com/office/drawing/2014/main" id="{32966830-1B5D-4867-CE3A-0D70C6A5076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06873" y="4343400"/>
            <a:ext cx="1730255" cy="131982"/>
          </a:xfrm>
        </p:spPr>
        <p:txBody>
          <a:bodyPr>
            <a:noAutofit/>
          </a:bodyPr>
          <a:lstStyle>
            <a:lvl1pPr algn="ctr"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dirty="0"/>
              <a:t>Title, company</a:t>
            </a:r>
          </a:p>
        </p:txBody>
      </p:sp>
      <p:sp>
        <p:nvSpPr>
          <p:cNvPr id="9" name="Picture Placeholder 36">
            <a:extLst>
              <a:ext uri="{FF2B5EF4-FFF2-40B4-BE49-F238E27FC236}">
                <a16:creationId xmlns:a16="http://schemas.microsoft.com/office/drawing/2014/main" id="{9108C917-CD6C-3E0F-35FB-EBEB78122A8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572249" y="1526619"/>
            <a:ext cx="2301387" cy="2356010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10" name="Text Placeholder 21">
            <a:extLst>
              <a:ext uri="{FF2B5EF4-FFF2-40B4-BE49-F238E27FC236}">
                <a16:creationId xmlns:a16="http://schemas.microsoft.com/office/drawing/2014/main" id="{2641157F-F253-6D7B-A781-1CA9888A3C8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57817" y="4031923"/>
            <a:ext cx="1730254" cy="254793"/>
          </a:xfrm>
        </p:spPr>
        <p:txBody>
          <a:bodyPr>
            <a:noAutofit/>
          </a:bodyPr>
          <a:lstStyle>
            <a:lvl1pPr algn="ctr">
              <a:defRPr sz="1500" b="0" i="0">
                <a:solidFill>
                  <a:schemeClr val="accent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GB" dirty="0"/>
              <a:t>Add Name</a:t>
            </a:r>
            <a:endParaRPr lang="en-UA"/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3E53561C-510E-9135-6906-35469A998CA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57815" y="4343400"/>
            <a:ext cx="1730255" cy="131982"/>
          </a:xfrm>
        </p:spPr>
        <p:txBody>
          <a:bodyPr>
            <a:noAutofit/>
          </a:bodyPr>
          <a:lstStyle>
            <a:lvl1pPr algn="ctr"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dirty="0"/>
              <a:t>Title, company</a:t>
            </a:r>
          </a:p>
        </p:txBody>
      </p:sp>
      <p:sp>
        <p:nvSpPr>
          <p:cNvPr id="12" name="Slide Number Placeholder 8">
            <a:extLst>
              <a:ext uri="{FF2B5EF4-FFF2-40B4-BE49-F238E27FC236}">
                <a16:creationId xmlns:a16="http://schemas.microsoft.com/office/drawing/2014/main" id="{7AD0C5D8-DE5C-71D9-1C7E-ACC5259B72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2857528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shots / Speakers: 4">
    <p:bg>
      <p:bgPr>
        <a:solidFill>
          <a:srgbClr val="F2F0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5C48EFBA-0B38-778D-A58F-43DE391E7CC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70363" y="1163450"/>
            <a:ext cx="1615587" cy="1616321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13D301C9-0E85-D7AD-7101-DBB9906C908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14551" y="1704226"/>
            <a:ext cx="2244239" cy="254793"/>
          </a:xfrm>
        </p:spPr>
        <p:txBody>
          <a:bodyPr>
            <a:noAutofit/>
          </a:bodyPr>
          <a:lstStyle>
            <a:lvl1pPr>
              <a:defRPr sz="1500" b="0" i="0">
                <a:solidFill>
                  <a:schemeClr val="accent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GB" dirty="0"/>
              <a:t>Add Name</a:t>
            </a:r>
            <a:endParaRPr lang="en-UA"/>
          </a:p>
        </p:txBody>
      </p:sp>
      <p:sp>
        <p:nvSpPr>
          <p:cNvPr id="7" name="Text Placeholder 25">
            <a:extLst>
              <a:ext uri="{FF2B5EF4-FFF2-40B4-BE49-F238E27FC236}">
                <a16:creationId xmlns:a16="http://schemas.microsoft.com/office/drawing/2014/main" id="{9114D38D-31B4-AF37-29A0-0FE2BD1416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14550" y="2015702"/>
            <a:ext cx="2244240" cy="131982"/>
          </a:xfrm>
        </p:spPr>
        <p:txBody>
          <a:bodyPr>
            <a:no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dirty="0"/>
              <a:t>Title, company</a:t>
            </a:r>
          </a:p>
        </p:txBody>
      </p:sp>
      <p:sp>
        <p:nvSpPr>
          <p:cNvPr id="5" name="Title 17">
            <a:extLst>
              <a:ext uri="{FF2B5EF4-FFF2-40B4-BE49-F238E27FC236}">
                <a16:creationId xmlns:a16="http://schemas.microsoft.com/office/drawing/2014/main" id="{033C9378-CFC6-FC43-09A3-D94DD8D9C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0788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6" name="Picture Placeholder 36">
            <a:extLst>
              <a:ext uri="{FF2B5EF4-FFF2-40B4-BE49-F238E27FC236}">
                <a16:creationId xmlns:a16="http://schemas.microsoft.com/office/drawing/2014/main" id="{6ADC1A54-18E0-10CA-A407-DB423EAE6C3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70362" y="2985100"/>
            <a:ext cx="1615587" cy="1616321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BBF4541B-910B-19F3-074D-9E1A26F72C2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114550" y="3525876"/>
            <a:ext cx="2244239" cy="254793"/>
          </a:xfrm>
        </p:spPr>
        <p:txBody>
          <a:bodyPr>
            <a:noAutofit/>
          </a:bodyPr>
          <a:lstStyle>
            <a:lvl1pPr>
              <a:defRPr sz="1500" b="0" i="0">
                <a:solidFill>
                  <a:schemeClr val="accent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GB" dirty="0"/>
              <a:t>Add Name</a:t>
            </a:r>
            <a:endParaRPr lang="en-UA"/>
          </a:p>
        </p:txBody>
      </p:sp>
      <p:sp>
        <p:nvSpPr>
          <p:cNvPr id="9" name="Text Placeholder 25">
            <a:extLst>
              <a:ext uri="{FF2B5EF4-FFF2-40B4-BE49-F238E27FC236}">
                <a16:creationId xmlns:a16="http://schemas.microsoft.com/office/drawing/2014/main" id="{6DAD7F11-49A7-F9E9-58CF-D09EFB299F1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114549" y="3837353"/>
            <a:ext cx="2244240" cy="131982"/>
          </a:xfrm>
        </p:spPr>
        <p:txBody>
          <a:bodyPr>
            <a:no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dirty="0"/>
              <a:t>Title, company</a:t>
            </a:r>
          </a:p>
        </p:txBody>
      </p:sp>
      <p:sp>
        <p:nvSpPr>
          <p:cNvPr id="10" name="Picture Placeholder 36">
            <a:extLst>
              <a:ext uri="{FF2B5EF4-FFF2-40B4-BE49-F238E27FC236}">
                <a16:creationId xmlns:a16="http://schemas.microsoft.com/office/drawing/2014/main" id="{2ECE1AAC-1EB4-3F58-51B4-A761C6FC683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785213" y="1163450"/>
            <a:ext cx="1615587" cy="1616321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11" name="Text Placeholder 21">
            <a:extLst>
              <a:ext uri="{FF2B5EF4-FFF2-40B4-BE49-F238E27FC236}">
                <a16:creationId xmlns:a16="http://schemas.microsoft.com/office/drawing/2014/main" id="{C74EAF56-0E79-6733-40A6-460FB0E941D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29401" y="1704226"/>
            <a:ext cx="2239565" cy="311477"/>
          </a:xfrm>
        </p:spPr>
        <p:txBody>
          <a:bodyPr>
            <a:noAutofit/>
          </a:bodyPr>
          <a:lstStyle>
            <a:lvl1pPr>
              <a:defRPr sz="1500" b="0" i="0">
                <a:solidFill>
                  <a:schemeClr val="accent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GB" dirty="0"/>
              <a:t>Add Name</a:t>
            </a:r>
            <a:endParaRPr lang="en-UA"/>
          </a:p>
        </p:txBody>
      </p:sp>
      <p:sp>
        <p:nvSpPr>
          <p:cNvPr id="12" name="Text Placeholder 25">
            <a:extLst>
              <a:ext uri="{FF2B5EF4-FFF2-40B4-BE49-F238E27FC236}">
                <a16:creationId xmlns:a16="http://schemas.microsoft.com/office/drawing/2014/main" id="{F2424C4D-8899-62E0-F8A6-D65388E13D5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29400" y="2015702"/>
            <a:ext cx="2239566" cy="161344"/>
          </a:xfrm>
        </p:spPr>
        <p:txBody>
          <a:bodyPr>
            <a:no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dirty="0"/>
              <a:t>Title, company</a:t>
            </a:r>
          </a:p>
        </p:txBody>
      </p:sp>
      <p:sp>
        <p:nvSpPr>
          <p:cNvPr id="14" name="Picture Placeholder 36">
            <a:extLst>
              <a:ext uri="{FF2B5EF4-FFF2-40B4-BE49-F238E27FC236}">
                <a16:creationId xmlns:a16="http://schemas.microsoft.com/office/drawing/2014/main" id="{3796AB99-B614-8E50-2EDC-38B61AFF37A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785212" y="2985100"/>
            <a:ext cx="1615587" cy="1616321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A4AA893A-CEE5-264A-156A-586F9A33396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629400" y="3525876"/>
            <a:ext cx="2239565" cy="311477"/>
          </a:xfrm>
        </p:spPr>
        <p:txBody>
          <a:bodyPr>
            <a:noAutofit/>
          </a:bodyPr>
          <a:lstStyle>
            <a:lvl1pPr>
              <a:defRPr sz="1500" b="0" i="0">
                <a:solidFill>
                  <a:schemeClr val="accent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GB" dirty="0"/>
              <a:t>Add Name</a:t>
            </a:r>
            <a:endParaRPr lang="en-UA"/>
          </a:p>
        </p:txBody>
      </p:sp>
      <p:sp>
        <p:nvSpPr>
          <p:cNvPr id="18" name="Text Placeholder 25">
            <a:extLst>
              <a:ext uri="{FF2B5EF4-FFF2-40B4-BE49-F238E27FC236}">
                <a16:creationId xmlns:a16="http://schemas.microsoft.com/office/drawing/2014/main" id="{375E046F-0816-3DD7-C637-AEB7F013362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629399" y="3837352"/>
            <a:ext cx="2239566" cy="161344"/>
          </a:xfrm>
        </p:spPr>
        <p:txBody>
          <a:bodyPr>
            <a:no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dirty="0"/>
              <a:t>Title, company</a:t>
            </a:r>
          </a:p>
        </p:txBody>
      </p:sp>
      <p:sp>
        <p:nvSpPr>
          <p:cNvPr id="21" name="Slide Number Placeholder 8">
            <a:extLst>
              <a:ext uri="{FF2B5EF4-FFF2-40B4-BE49-F238E27FC236}">
                <a16:creationId xmlns:a16="http://schemas.microsoft.com/office/drawing/2014/main" id="{D536EE67-9DDF-7FF5-D272-C270F6DC41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0091819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shots / Speakers: 6">
    <p:bg>
      <p:bgPr>
        <a:solidFill>
          <a:srgbClr val="F2F0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13D301C9-0E85-D7AD-7101-DBB9906C908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28756" y="1857151"/>
            <a:ext cx="1730254" cy="254793"/>
          </a:xfrm>
        </p:spPr>
        <p:txBody>
          <a:bodyPr>
            <a:noAutofit/>
          </a:bodyPr>
          <a:lstStyle>
            <a:lvl1pPr algn="ctr">
              <a:defRPr sz="1500" b="0" i="0">
                <a:solidFill>
                  <a:schemeClr val="accent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GB" dirty="0"/>
              <a:t>Add Name</a:t>
            </a:r>
            <a:endParaRPr lang="en-UA"/>
          </a:p>
        </p:txBody>
      </p:sp>
      <p:sp>
        <p:nvSpPr>
          <p:cNvPr id="7" name="Text Placeholder 25">
            <a:extLst>
              <a:ext uri="{FF2B5EF4-FFF2-40B4-BE49-F238E27FC236}">
                <a16:creationId xmlns:a16="http://schemas.microsoft.com/office/drawing/2014/main" id="{9114D38D-31B4-AF37-29A0-0FE2BD1416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28754" y="2168627"/>
            <a:ext cx="1730255" cy="131982"/>
          </a:xfrm>
        </p:spPr>
        <p:txBody>
          <a:bodyPr>
            <a:noAutofit/>
          </a:bodyPr>
          <a:lstStyle>
            <a:lvl1pPr algn="ctr"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dirty="0"/>
              <a:t>Title, company</a:t>
            </a:r>
          </a:p>
        </p:txBody>
      </p:sp>
      <p:sp>
        <p:nvSpPr>
          <p:cNvPr id="5" name="Title 17">
            <a:extLst>
              <a:ext uri="{FF2B5EF4-FFF2-40B4-BE49-F238E27FC236}">
                <a16:creationId xmlns:a16="http://schemas.microsoft.com/office/drawing/2014/main" id="{033C9378-CFC6-FC43-09A3-D94DD8D9C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1779985"/>
            <a:ext cx="2183605" cy="158353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14" name="Picture Placeholder 36">
            <a:extLst>
              <a:ext uri="{FF2B5EF4-FFF2-40B4-BE49-F238E27FC236}">
                <a16:creationId xmlns:a16="http://schemas.microsoft.com/office/drawing/2014/main" id="{5E58207E-EB47-3D9F-F1FE-3FF8636F6DD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143250" y="427901"/>
            <a:ext cx="1301263" cy="1301854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18" name="Picture Placeholder 36">
            <a:extLst>
              <a:ext uri="{FF2B5EF4-FFF2-40B4-BE49-F238E27FC236}">
                <a16:creationId xmlns:a16="http://schemas.microsoft.com/office/drawing/2014/main" id="{42F49FEB-0734-7CEF-279F-2E1749B498F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7353255" y="427901"/>
            <a:ext cx="1301263" cy="1301854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19" name="Picture Placeholder 36">
            <a:extLst>
              <a:ext uri="{FF2B5EF4-FFF2-40B4-BE49-F238E27FC236}">
                <a16:creationId xmlns:a16="http://schemas.microsoft.com/office/drawing/2014/main" id="{A660D0E8-7330-2931-D862-DAFC745FC841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248252" y="427901"/>
            <a:ext cx="1301263" cy="1301854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20" name="Text Placeholder 21">
            <a:extLst>
              <a:ext uri="{FF2B5EF4-FFF2-40B4-BE49-F238E27FC236}">
                <a16:creationId xmlns:a16="http://schemas.microsoft.com/office/drawing/2014/main" id="{3C89CA5E-D1AE-0D86-F708-090552993B1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138712" y="1857151"/>
            <a:ext cx="1730254" cy="254793"/>
          </a:xfrm>
        </p:spPr>
        <p:txBody>
          <a:bodyPr>
            <a:noAutofit/>
          </a:bodyPr>
          <a:lstStyle>
            <a:lvl1pPr algn="ctr">
              <a:defRPr sz="1500" b="0" i="0">
                <a:solidFill>
                  <a:schemeClr val="accent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GB" dirty="0"/>
              <a:t>Add Name</a:t>
            </a:r>
            <a:endParaRPr lang="en-UA"/>
          </a:p>
        </p:txBody>
      </p:sp>
      <p:sp>
        <p:nvSpPr>
          <p:cNvPr id="21" name="Text Placeholder 25">
            <a:extLst>
              <a:ext uri="{FF2B5EF4-FFF2-40B4-BE49-F238E27FC236}">
                <a16:creationId xmlns:a16="http://schemas.microsoft.com/office/drawing/2014/main" id="{AAF7CBF4-558A-9BBC-727E-8BAAEB7E1EF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138711" y="2168627"/>
            <a:ext cx="1730255" cy="131982"/>
          </a:xfrm>
        </p:spPr>
        <p:txBody>
          <a:bodyPr>
            <a:noAutofit/>
          </a:bodyPr>
          <a:lstStyle>
            <a:lvl1pPr algn="ctr"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dirty="0"/>
              <a:t>Title, company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84DCA346-378B-49C3-D573-B646989E495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033733" y="1857151"/>
            <a:ext cx="1730254" cy="254793"/>
          </a:xfrm>
        </p:spPr>
        <p:txBody>
          <a:bodyPr>
            <a:noAutofit/>
          </a:bodyPr>
          <a:lstStyle>
            <a:lvl1pPr algn="ctr">
              <a:defRPr sz="1500" b="0" i="0">
                <a:solidFill>
                  <a:schemeClr val="accent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GB" dirty="0"/>
              <a:t>Add Name</a:t>
            </a:r>
            <a:endParaRPr lang="en-UA"/>
          </a:p>
        </p:txBody>
      </p:sp>
      <p:sp>
        <p:nvSpPr>
          <p:cNvPr id="23" name="Text Placeholder 25">
            <a:extLst>
              <a:ext uri="{FF2B5EF4-FFF2-40B4-BE49-F238E27FC236}">
                <a16:creationId xmlns:a16="http://schemas.microsoft.com/office/drawing/2014/main" id="{921DF95E-2130-3068-B72F-A1C4ED7CFCD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033732" y="2168627"/>
            <a:ext cx="1730255" cy="131982"/>
          </a:xfrm>
        </p:spPr>
        <p:txBody>
          <a:bodyPr>
            <a:noAutofit/>
          </a:bodyPr>
          <a:lstStyle>
            <a:lvl1pPr algn="ctr"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dirty="0"/>
              <a:t>Title, company</a:t>
            </a:r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FA290F6A-1532-B20F-E7EE-CDD8B032CC0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928756" y="4272141"/>
            <a:ext cx="1730254" cy="254793"/>
          </a:xfrm>
        </p:spPr>
        <p:txBody>
          <a:bodyPr>
            <a:noAutofit/>
          </a:bodyPr>
          <a:lstStyle>
            <a:lvl1pPr algn="ctr">
              <a:defRPr sz="1500" b="0" i="0">
                <a:solidFill>
                  <a:schemeClr val="accent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GB" dirty="0"/>
              <a:t>Add Name</a:t>
            </a:r>
            <a:endParaRPr lang="en-UA"/>
          </a:p>
        </p:txBody>
      </p:sp>
      <p:sp>
        <p:nvSpPr>
          <p:cNvPr id="25" name="Text Placeholder 25">
            <a:extLst>
              <a:ext uri="{FF2B5EF4-FFF2-40B4-BE49-F238E27FC236}">
                <a16:creationId xmlns:a16="http://schemas.microsoft.com/office/drawing/2014/main" id="{B5D7A1D7-0A72-002F-76B0-1DF746EDA12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928754" y="4583618"/>
            <a:ext cx="1730255" cy="131982"/>
          </a:xfrm>
        </p:spPr>
        <p:txBody>
          <a:bodyPr>
            <a:noAutofit/>
          </a:bodyPr>
          <a:lstStyle>
            <a:lvl1pPr algn="ctr"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dirty="0"/>
              <a:t>Title, company</a:t>
            </a:r>
          </a:p>
        </p:txBody>
      </p:sp>
      <p:sp>
        <p:nvSpPr>
          <p:cNvPr id="26" name="Picture Placeholder 36">
            <a:extLst>
              <a:ext uri="{FF2B5EF4-FFF2-40B4-BE49-F238E27FC236}">
                <a16:creationId xmlns:a16="http://schemas.microsoft.com/office/drawing/2014/main" id="{0C45982D-307E-E0D9-AA45-429F9975E551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3143250" y="2842891"/>
            <a:ext cx="1301263" cy="1301854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27" name="Picture Placeholder 36">
            <a:extLst>
              <a:ext uri="{FF2B5EF4-FFF2-40B4-BE49-F238E27FC236}">
                <a16:creationId xmlns:a16="http://schemas.microsoft.com/office/drawing/2014/main" id="{36EEC6D3-BA04-D67F-95DC-A871D9914E0F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7353255" y="2842891"/>
            <a:ext cx="1301263" cy="1301854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28" name="Picture Placeholder 36">
            <a:extLst>
              <a:ext uri="{FF2B5EF4-FFF2-40B4-BE49-F238E27FC236}">
                <a16:creationId xmlns:a16="http://schemas.microsoft.com/office/drawing/2014/main" id="{6F1141DE-B405-E247-C151-D35EF60EB93E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5248252" y="2842891"/>
            <a:ext cx="1301263" cy="1301854"/>
          </a:xfrm>
          <a:custGeom>
            <a:avLst/>
            <a:gdLst>
              <a:gd name="connsiteX0" fmla="*/ 95347 w 2727325"/>
              <a:gd name="connsiteY0" fmla="*/ 0 h 2844751"/>
              <a:gd name="connsiteX1" fmla="*/ 2631978 w 2727325"/>
              <a:gd name="connsiteY1" fmla="*/ 0 h 2844751"/>
              <a:gd name="connsiteX2" fmla="*/ 2727325 w 2727325"/>
              <a:gd name="connsiteY2" fmla="*/ 95347 h 2844751"/>
              <a:gd name="connsiteX3" fmla="*/ 2727325 w 2727325"/>
              <a:gd name="connsiteY3" fmla="*/ 204381 h 2844751"/>
              <a:gd name="connsiteX4" fmla="*/ 2727325 w 2727325"/>
              <a:gd name="connsiteY4" fmla="*/ 2640370 h 2844751"/>
              <a:gd name="connsiteX5" fmla="*/ 2727325 w 2727325"/>
              <a:gd name="connsiteY5" fmla="*/ 2749404 h 2844751"/>
              <a:gd name="connsiteX6" fmla="*/ 2631978 w 2727325"/>
              <a:gd name="connsiteY6" fmla="*/ 2844751 h 2844751"/>
              <a:gd name="connsiteX7" fmla="*/ 95347 w 2727325"/>
              <a:gd name="connsiteY7" fmla="*/ 2844751 h 2844751"/>
              <a:gd name="connsiteX8" fmla="*/ 0 w 2727325"/>
              <a:gd name="connsiteY8" fmla="*/ 2749404 h 2844751"/>
              <a:gd name="connsiteX9" fmla="*/ 0 w 2727325"/>
              <a:gd name="connsiteY9" fmla="*/ 2640370 h 2844751"/>
              <a:gd name="connsiteX10" fmla="*/ 0 w 2727325"/>
              <a:gd name="connsiteY10" fmla="*/ 204381 h 2844751"/>
              <a:gd name="connsiteX11" fmla="*/ 0 w 2727325"/>
              <a:gd name="connsiteY11" fmla="*/ 95347 h 2844751"/>
              <a:gd name="connsiteX12" fmla="*/ 95347 w 2727325"/>
              <a:gd name="connsiteY12" fmla="*/ 0 h 2844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7325" h="2844751">
                <a:moveTo>
                  <a:pt x="95347" y="0"/>
                </a:moveTo>
                <a:lnTo>
                  <a:pt x="2631978" y="0"/>
                </a:lnTo>
                <a:cubicBezTo>
                  <a:pt x="2684637" y="0"/>
                  <a:pt x="2727325" y="42688"/>
                  <a:pt x="2727325" y="95347"/>
                </a:cubicBezTo>
                <a:lnTo>
                  <a:pt x="2727325" y="204381"/>
                </a:lnTo>
                <a:lnTo>
                  <a:pt x="2727325" y="2640370"/>
                </a:lnTo>
                <a:lnTo>
                  <a:pt x="2727325" y="2749404"/>
                </a:lnTo>
                <a:cubicBezTo>
                  <a:pt x="2727325" y="2802063"/>
                  <a:pt x="2684637" y="2844751"/>
                  <a:pt x="2631978" y="2844751"/>
                </a:cubicBezTo>
                <a:lnTo>
                  <a:pt x="95347" y="2844751"/>
                </a:lnTo>
                <a:cubicBezTo>
                  <a:pt x="42688" y="2844751"/>
                  <a:pt x="0" y="2802063"/>
                  <a:pt x="0" y="2749404"/>
                </a:cubicBezTo>
                <a:lnTo>
                  <a:pt x="0" y="2640370"/>
                </a:lnTo>
                <a:lnTo>
                  <a:pt x="0" y="204381"/>
                </a:lnTo>
                <a:lnTo>
                  <a:pt x="0" y="95347"/>
                </a:lnTo>
                <a:cubicBezTo>
                  <a:pt x="0" y="42688"/>
                  <a:pt x="42688" y="0"/>
                  <a:pt x="95347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29" name="Text Placeholder 21">
            <a:extLst>
              <a:ext uri="{FF2B5EF4-FFF2-40B4-BE49-F238E27FC236}">
                <a16:creationId xmlns:a16="http://schemas.microsoft.com/office/drawing/2014/main" id="{4706DEE3-BDE9-95B9-2ACD-F97D37B96A1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138712" y="4272141"/>
            <a:ext cx="1730254" cy="254793"/>
          </a:xfrm>
        </p:spPr>
        <p:txBody>
          <a:bodyPr>
            <a:noAutofit/>
          </a:bodyPr>
          <a:lstStyle>
            <a:lvl1pPr algn="ctr">
              <a:defRPr sz="1500" b="0" i="0">
                <a:solidFill>
                  <a:schemeClr val="accent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GB" dirty="0"/>
              <a:t>Add Name</a:t>
            </a:r>
            <a:endParaRPr lang="en-UA"/>
          </a:p>
        </p:txBody>
      </p:sp>
      <p:sp>
        <p:nvSpPr>
          <p:cNvPr id="30" name="Text Placeholder 25">
            <a:extLst>
              <a:ext uri="{FF2B5EF4-FFF2-40B4-BE49-F238E27FC236}">
                <a16:creationId xmlns:a16="http://schemas.microsoft.com/office/drawing/2014/main" id="{4049B4C2-7686-3E90-795F-FBA81365FAD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138711" y="4583618"/>
            <a:ext cx="1730255" cy="131982"/>
          </a:xfrm>
        </p:spPr>
        <p:txBody>
          <a:bodyPr>
            <a:noAutofit/>
          </a:bodyPr>
          <a:lstStyle>
            <a:lvl1pPr algn="ctr"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dirty="0"/>
              <a:t>Title, company</a:t>
            </a:r>
          </a:p>
        </p:txBody>
      </p:sp>
      <p:sp>
        <p:nvSpPr>
          <p:cNvPr id="31" name="Text Placeholder 21">
            <a:extLst>
              <a:ext uri="{FF2B5EF4-FFF2-40B4-BE49-F238E27FC236}">
                <a16:creationId xmlns:a16="http://schemas.microsoft.com/office/drawing/2014/main" id="{38F91080-1B74-8DEC-6BF2-AEBE34F26367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033733" y="4272141"/>
            <a:ext cx="1730254" cy="254793"/>
          </a:xfrm>
        </p:spPr>
        <p:txBody>
          <a:bodyPr>
            <a:noAutofit/>
          </a:bodyPr>
          <a:lstStyle>
            <a:lvl1pPr algn="ctr">
              <a:defRPr sz="1500" b="0" i="0">
                <a:solidFill>
                  <a:schemeClr val="accent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GB" dirty="0"/>
              <a:t>Add Name</a:t>
            </a:r>
            <a:endParaRPr lang="en-UA"/>
          </a:p>
        </p:txBody>
      </p:sp>
      <p:sp>
        <p:nvSpPr>
          <p:cNvPr id="32" name="Text Placeholder 25">
            <a:extLst>
              <a:ext uri="{FF2B5EF4-FFF2-40B4-BE49-F238E27FC236}">
                <a16:creationId xmlns:a16="http://schemas.microsoft.com/office/drawing/2014/main" id="{DF398796-6762-F7EB-0D8E-500EB56BDD04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033732" y="4583618"/>
            <a:ext cx="1730255" cy="131982"/>
          </a:xfrm>
        </p:spPr>
        <p:txBody>
          <a:bodyPr>
            <a:noAutofit/>
          </a:bodyPr>
          <a:lstStyle>
            <a:lvl1pPr algn="ctr"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dirty="0"/>
              <a:t>Title, company</a:t>
            </a:r>
          </a:p>
        </p:txBody>
      </p:sp>
      <p:sp>
        <p:nvSpPr>
          <p:cNvPr id="33" name="Slide Number Placeholder 8">
            <a:extLst>
              <a:ext uri="{FF2B5EF4-FFF2-40B4-BE49-F238E27FC236}">
                <a16:creationId xmlns:a16="http://schemas.microsoft.com/office/drawing/2014/main" id="{EBDBFA80-CE30-0F57-3E0B-A37CCEA8D0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93858440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Stat +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E10EAD-80CE-3BD7-11BB-56180EB290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678DADD-AB81-7353-B2B2-0C8C2C5FF3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43100" y="285750"/>
            <a:ext cx="6972300" cy="285750"/>
          </a:xfrm>
        </p:spPr>
        <p:txBody>
          <a:bodyPr/>
          <a:lstStyle>
            <a:lvl1pPr>
              <a:defRPr sz="1800" b="1" i="0">
                <a:latin typeface="Autaut Grotesk Bold" pitchFamily="2" charset="77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93CEBBA-8A21-D9DB-DD66-527ABF6B0B8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28600" y="285750"/>
            <a:ext cx="1485900" cy="8001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Org logo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E6D43B4D-E20C-C53C-060C-DFC37D7F81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43100" y="628650"/>
            <a:ext cx="6972300" cy="397082"/>
          </a:xfrm>
        </p:spPr>
        <p:txBody>
          <a:bodyPr/>
          <a:lstStyle>
            <a:lvl1pPr>
              <a:defRPr sz="1350" b="0" i="0">
                <a:latin typeface="Autaut Grotesk" pitchFamily="2" charset="77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Content Placeholder 9">
            <a:extLst>
              <a:ext uri="{FF2B5EF4-FFF2-40B4-BE49-F238E27FC236}">
                <a16:creationId xmlns:a16="http://schemas.microsoft.com/office/drawing/2014/main" id="{41777FB0-0DC0-C9BC-D829-ABCBD8186D79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42950" y="1543050"/>
            <a:ext cx="4629150" cy="3183731"/>
          </a:xfrm>
          <a:prstGeom prst="roundRect">
            <a:avLst>
              <a:gd name="adj" fmla="val 5786"/>
            </a:avLst>
          </a:prstGeom>
          <a:solidFill>
            <a:srgbClr val="FFFFFF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Content Placeholder 9">
            <a:extLst>
              <a:ext uri="{FF2B5EF4-FFF2-40B4-BE49-F238E27FC236}">
                <a16:creationId xmlns:a16="http://schemas.microsoft.com/office/drawing/2014/main" id="{55A8E789-DA5F-CA5D-F6DD-FF4FAA8723E7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5543550" y="1543051"/>
            <a:ext cx="2914650" cy="971550"/>
          </a:xfrm>
          <a:prstGeom prst="roundRect">
            <a:avLst>
              <a:gd name="adj" fmla="val 15870"/>
            </a:avLst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>
              <a:defRPr sz="1350" b="1" i="0">
                <a:solidFill>
                  <a:schemeClr val="tx1"/>
                </a:solidFill>
                <a:latin typeface="Autaut Grotesk Bold" pitchFamily="2" charset="77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5" name="Content Placeholder 9">
            <a:extLst>
              <a:ext uri="{FF2B5EF4-FFF2-40B4-BE49-F238E27FC236}">
                <a16:creationId xmlns:a16="http://schemas.microsoft.com/office/drawing/2014/main" id="{5215B2D4-171D-2885-E8CB-C997695980A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543550" y="2628900"/>
            <a:ext cx="2914650" cy="971550"/>
          </a:xfrm>
          <a:prstGeom prst="roundRect">
            <a:avLst>
              <a:gd name="adj" fmla="val 15870"/>
            </a:avLst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>
              <a:defRPr sz="1350" b="1" i="0">
                <a:solidFill>
                  <a:schemeClr val="tx1"/>
                </a:solidFill>
                <a:latin typeface="Autaut Grotesk Bold" pitchFamily="2" charset="77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6" name="Content Placeholder 9">
            <a:extLst>
              <a:ext uri="{FF2B5EF4-FFF2-40B4-BE49-F238E27FC236}">
                <a16:creationId xmlns:a16="http://schemas.microsoft.com/office/drawing/2014/main" id="{DA706A4C-F8B3-C091-5BC1-8B776A245057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5543550" y="3757205"/>
            <a:ext cx="2914650" cy="971550"/>
          </a:xfrm>
          <a:prstGeom prst="roundRect">
            <a:avLst>
              <a:gd name="adj" fmla="val 15870"/>
            </a:avLst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>
              <a:defRPr sz="1350" b="1" i="0">
                <a:solidFill>
                  <a:schemeClr val="tx1"/>
                </a:solidFill>
                <a:latin typeface="Autaut Grotesk Bold" pitchFamily="2" charset="77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12223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S - Problem - Solution - Res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9BC4E4-E06F-E7BA-800D-03265BB5CB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8B746C7E-14C2-F8C8-565F-5C4FB5463C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43100" y="285750"/>
            <a:ext cx="6972300" cy="285750"/>
          </a:xfrm>
        </p:spPr>
        <p:txBody>
          <a:bodyPr/>
          <a:lstStyle>
            <a:lvl1pPr>
              <a:defRPr sz="1800" b="1" i="0">
                <a:latin typeface="Autaut Grotesk Bold" pitchFamily="2" charset="77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A6DBFAF3-9B75-F858-06A4-C7539AAC79C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28600" y="285750"/>
            <a:ext cx="1485900" cy="8001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Org logo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03D01483-51DA-5223-009A-940AC7DBD9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43100" y="628650"/>
            <a:ext cx="6972300" cy="397082"/>
          </a:xfrm>
        </p:spPr>
        <p:txBody>
          <a:bodyPr/>
          <a:lstStyle>
            <a:lvl1pPr>
              <a:defRPr sz="1350" b="0" i="0">
                <a:latin typeface="Autaut Grotesk" pitchFamily="2" charset="77"/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84490135-4168-E3C7-C039-E8B40BE01A3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28600" y="1466875"/>
            <a:ext cx="2697956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E4DA4E4-FB4F-A1E9-CDCB-7331C27C395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28600" y="1943100"/>
            <a:ext cx="2686050" cy="1771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B4924EDD-D946-8D88-B7D9-9DB554AC68D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079569" y="1466875"/>
            <a:ext cx="2697956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EA3BF69D-2F81-6374-ECCB-551592AEEFE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079569" y="1943100"/>
            <a:ext cx="2686050" cy="1771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C5A4ECD5-C029-E0AE-94FD-12B5B0E1EC7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30539" y="1466875"/>
            <a:ext cx="2697956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9">
            <a:extLst>
              <a:ext uri="{FF2B5EF4-FFF2-40B4-BE49-F238E27FC236}">
                <a16:creationId xmlns:a16="http://schemas.microsoft.com/office/drawing/2014/main" id="{491FCFDE-3A07-9D04-371B-98DB76C49ED8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5886450" y="1943100"/>
            <a:ext cx="2571750" cy="793570"/>
          </a:xfrm>
          <a:prstGeom prst="roundRect">
            <a:avLst>
              <a:gd name="adj" fmla="val 15870"/>
            </a:avLst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>
              <a:defRPr sz="1350" b="1" i="0">
                <a:solidFill>
                  <a:schemeClr val="tx1"/>
                </a:solidFill>
                <a:latin typeface="Autaut Grotesk Bold" pitchFamily="2" charset="77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E64014F4-BB3B-EE76-A398-9A0FB19A5754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5886450" y="2914650"/>
            <a:ext cx="2571750" cy="793570"/>
          </a:xfrm>
          <a:prstGeom prst="roundRect">
            <a:avLst>
              <a:gd name="adj" fmla="val 15870"/>
            </a:avLst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>
              <a:defRPr sz="1350" b="1" i="0">
                <a:solidFill>
                  <a:schemeClr val="tx1"/>
                </a:solidFill>
                <a:latin typeface="Autaut Grotesk Bold" pitchFamily="2" charset="77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8" name="Content Placeholder 9">
            <a:extLst>
              <a:ext uri="{FF2B5EF4-FFF2-40B4-BE49-F238E27FC236}">
                <a16:creationId xmlns:a16="http://schemas.microsoft.com/office/drawing/2014/main" id="{EE8D6FF0-A51D-3A59-9A03-8B4578B49815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5886450" y="3886200"/>
            <a:ext cx="2571750" cy="793570"/>
          </a:xfrm>
          <a:prstGeom prst="roundRect">
            <a:avLst>
              <a:gd name="adj" fmla="val 15870"/>
            </a:avLst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>
              <a:defRPr sz="1350" b="1" i="0">
                <a:solidFill>
                  <a:schemeClr val="tx1"/>
                </a:solidFill>
                <a:latin typeface="Autaut Grotesk Bold" pitchFamily="2" charset="77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Content Placeholder 9">
            <a:extLst>
              <a:ext uri="{FF2B5EF4-FFF2-40B4-BE49-F238E27FC236}">
                <a16:creationId xmlns:a16="http://schemas.microsoft.com/office/drawing/2014/main" id="{D86630B7-A48E-35DF-AA8A-E25EC9F7A258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171450" y="3886201"/>
            <a:ext cx="5429250" cy="800100"/>
          </a:xfrm>
          <a:prstGeom prst="roundRect">
            <a:avLst>
              <a:gd name="adj" fmla="val 19255"/>
            </a:avLst>
          </a:prstGeom>
          <a:solidFill>
            <a:srgbClr val="FFFFFF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342900" indent="0">
              <a:buNone/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“Click to edit Master text styles”</a:t>
            </a:r>
          </a:p>
          <a:p>
            <a:pPr lvl="0"/>
            <a:r>
              <a:rPr lang="en-US" dirty="0"/>
              <a:t>- Second level</a:t>
            </a:r>
          </a:p>
        </p:txBody>
      </p:sp>
    </p:spTree>
    <p:extLst>
      <p:ext uri="{BB962C8B-B14F-4D97-AF65-F5344CB8AC3E}">
        <p14:creationId xmlns:p14="http://schemas.microsoft.com/office/powerpoint/2010/main" val="4245765788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adline Only: Sapphire">
    <p:bg>
      <p:bgPr>
        <a:solidFill>
          <a:srgbClr val="0F52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7">
            <a:extLst>
              <a:ext uri="{FF2B5EF4-FFF2-40B4-BE49-F238E27FC236}">
                <a16:creationId xmlns:a16="http://schemas.microsoft.com/office/drawing/2014/main" id="{3ED89B32-E537-1E7A-E985-D0C36612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6" name="Picture 5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807809D6-2E3E-9EE4-35E8-24BD20225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8" name="Slide Number Placeholder 8">
            <a:extLst>
              <a:ext uri="{FF2B5EF4-FFF2-40B4-BE49-F238E27FC236}">
                <a16:creationId xmlns:a16="http://schemas.microsoft.com/office/drawing/2014/main" id="{2B3083CC-454D-D8ED-841B-A1014859F0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61064E-7F08-04BE-87B7-4121F889AA63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</a:rPr>
              <a:t>© 2025 Lumivero. All rights reserved.</a:t>
            </a:r>
            <a:endParaRPr lang="en-UA" sz="525" b="0" i="0" spc="225">
              <a:solidFill>
                <a:schemeClr val="bg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593324312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in Title: Dk Blue">
    <p:bg>
      <p:bgPr>
        <a:solidFill>
          <a:srgbClr val="0F52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90CE943-0EBD-EDAB-E451-C08E2654B5E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4824" t="1380" r="12953" b="70617"/>
          <a:stretch/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077BE24-B662-023A-EAC1-60B89355BD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9080" y="3538537"/>
            <a:ext cx="3608069" cy="443015"/>
          </a:xfrm>
        </p:spPr>
        <p:txBody>
          <a:bodyPr/>
          <a:lstStyle>
            <a:lvl1pPr>
              <a:defRPr sz="1200" b="0" i="0">
                <a:solidFill>
                  <a:schemeClr val="bg1"/>
                </a:solidFill>
                <a:latin typeface="Autaut Grotesk" pitchFamily="2" charset="77"/>
              </a:defRPr>
            </a:lvl1pPr>
            <a:lvl2pPr>
              <a:defRPr sz="1050" b="0" i="0">
                <a:solidFill>
                  <a:schemeClr val="bg1"/>
                </a:solidFill>
                <a:latin typeface="Autaut Grotesk" pitchFamily="2" charset="77"/>
              </a:defRPr>
            </a:lvl2pPr>
            <a:lvl3pPr>
              <a:defRPr sz="788" b="0" i="0">
                <a:solidFill>
                  <a:schemeClr val="bg1"/>
                </a:solidFill>
                <a:latin typeface="Autaut Grotesk" pitchFamily="2" charset="77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DEAA87-6341-CD29-5323-C2A3FAE41D40}"/>
              </a:ext>
            </a:extLst>
          </p:cNvPr>
          <p:cNvCxnSpPr>
            <a:cxnSpLocks/>
          </p:cNvCxnSpPr>
          <p:nvPr/>
        </p:nvCxnSpPr>
        <p:spPr>
          <a:xfrm>
            <a:off x="273249" y="405310"/>
            <a:ext cx="8595717" cy="0"/>
          </a:xfrm>
          <a:prstGeom prst="line">
            <a:avLst/>
          </a:prstGeom>
          <a:ln w="6350">
            <a:solidFill>
              <a:srgbClr val="F2F0E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7AB1B3D2-1930-658A-D9CF-1101A3D4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080114"/>
            <a:ext cx="6988016" cy="1197809"/>
          </a:xfrm>
        </p:spPr>
        <p:txBody>
          <a:bodyPr anchor="b">
            <a:noAutofit/>
          </a:bodyPr>
          <a:lstStyle>
            <a:lvl1pPr>
              <a:defRPr sz="45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10" name="Picture 9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4CA1BB60-AF69-52CC-C797-F37C4A16A1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0616" y="4849074"/>
            <a:ext cx="168350" cy="17738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771485D-1C35-7CD0-D946-036EC018AC9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03609" y="226883"/>
            <a:ext cx="697707" cy="1043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D096D-99B3-078A-A086-ABF667C70A22}"/>
              </a:ext>
            </a:extLst>
          </p:cNvPr>
          <p:cNvSpPr txBox="1"/>
          <p:nvPr/>
        </p:nvSpPr>
        <p:spPr>
          <a:xfrm>
            <a:off x="7150162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600" dirty="0">
                <a:solidFill>
                  <a:schemeClr val="bg1"/>
                </a:solidFill>
              </a:rPr>
              <a:t>© 2025 Lumivero. All rights reserved.</a:t>
            </a:r>
            <a:endParaRPr lang="en-UA" sz="525" b="0" i="0" spc="225">
              <a:solidFill>
                <a:schemeClr val="bg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97176189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adline Only: Pear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7">
            <a:extLst>
              <a:ext uri="{FF2B5EF4-FFF2-40B4-BE49-F238E27FC236}">
                <a16:creationId xmlns:a16="http://schemas.microsoft.com/office/drawing/2014/main" id="{3ED89B32-E537-1E7A-E985-D0C36612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5" name="Picture 4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911DB330-26F1-9CEA-8FB9-A8E8F5E17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5E43621-0AF7-903E-6AC6-5E7511C1DF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EE9638-23D3-6EEB-F848-6C95CD213B58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>
                    <a:lumMod val="75000"/>
                  </a:schemeClr>
                </a:solidFill>
              </a:rPr>
              <a:t>© 2025 Lumivero. All rights reserved.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534507097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adline Only: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7">
            <a:extLst>
              <a:ext uri="{FF2B5EF4-FFF2-40B4-BE49-F238E27FC236}">
                <a16:creationId xmlns:a16="http://schemas.microsoft.com/office/drawing/2014/main" id="{3ED89B32-E537-1E7A-E985-D0C36612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7" name="Picture 6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0DF9B628-ABB5-26DF-4F81-27AD6CBE0C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8" name="Slide Number Placeholder 8">
            <a:extLst>
              <a:ext uri="{FF2B5EF4-FFF2-40B4-BE49-F238E27FC236}">
                <a16:creationId xmlns:a16="http://schemas.microsoft.com/office/drawing/2014/main" id="{1034C91D-C298-4844-16E3-9FA1D5FCDC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89E8DA-7638-8138-EB26-69D120A2488A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>
                    <a:lumMod val="75000"/>
                  </a:schemeClr>
                </a:solidFill>
              </a:rPr>
              <a:t>© 2025 Lumivero. All rights reserved.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2682902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: Sapphire">
    <p:bg>
      <p:bgPr>
        <a:solidFill>
          <a:srgbClr val="0F52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807809D6-2E3E-9EE4-35E8-24BD20225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8" name="Slide Number Placeholder 8">
            <a:extLst>
              <a:ext uri="{FF2B5EF4-FFF2-40B4-BE49-F238E27FC236}">
                <a16:creationId xmlns:a16="http://schemas.microsoft.com/office/drawing/2014/main" id="{2B3083CC-454D-D8ED-841B-A1014859F0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7E4D95-3A86-2044-8B95-4238A976C124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</a:rPr>
              <a:t>© 2025 Lumivero. All rights reserved.</a:t>
            </a:r>
            <a:endParaRPr lang="en-UA" sz="525" b="0" i="0" spc="225">
              <a:solidFill>
                <a:schemeClr val="bg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03980213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: Pear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911DB330-26F1-9CEA-8FB9-A8E8F5E17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5E43621-0AF7-903E-6AC6-5E7511C1DF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AEFAE8-EB75-45A5-2634-EEA19BEEDBF6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>
                    <a:lumMod val="75000"/>
                  </a:schemeClr>
                </a:solidFill>
              </a:rPr>
              <a:t>© 2025 Lumivero. All rights reserved.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90709455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: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0DF9B628-ABB5-26DF-4F81-27AD6CBE0C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8" name="Slide Number Placeholder 8">
            <a:extLst>
              <a:ext uri="{FF2B5EF4-FFF2-40B4-BE49-F238E27FC236}">
                <a16:creationId xmlns:a16="http://schemas.microsoft.com/office/drawing/2014/main" id="{1034C91D-C298-4844-16E3-9FA1D5FCDC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86D0DB-4F45-E0ED-824D-182ADB8BED99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>
                    <a:lumMod val="75000"/>
                  </a:schemeClr>
                </a:solidFill>
              </a:rPr>
              <a:t>© 2025 Lumivero. All rights reserved.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262055479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-Column Content: Pear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7">
            <a:extLst>
              <a:ext uri="{FF2B5EF4-FFF2-40B4-BE49-F238E27FC236}">
                <a16:creationId xmlns:a16="http://schemas.microsoft.com/office/drawing/2014/main" id="{3ED89B32-E537-1E7A-E985-D0C36612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C95FC5DA-9CAB-38F2-04C9-DD8D094855F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3844" y="1164457"/>
            <a:ext cx="4183857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037EC9A-E809-5100-9B62-CAF353F50A1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73844" y="1440656"/>
            <a:ext cx="4183857" cy="3286125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12DB3180-52F1-FB0F-4754-D44F34574C6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686300" y="1164457"/>
            <a:ext cx="4183858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67BDF688-8E5D-80AC-16A9-B0639F91146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686300" y="1440656"/>
            <a:ext cx="4183858" cy="3286125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E3A7DA09-427F-091A-DA0E-AD4FC52BBB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B382EC-EFE2-2D73-B963-5D41FB24E2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36AC10-0B93-9E74-333A-D512620CB28A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>
                    <a:lumMod val="75000"/>
                  </a:schemeClr>
                </a:solidFill>
              </a:rPr>
              <a:t>© 2025 Lumivero. All rights reserved.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778861576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-Column Content: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7">
            <a:extLst>
              <a:ext uri="{FF2B5EF4-FFF2-40B4-BE49-F238E27FC236}">
                <a16:creationId xmlns:a16="http://schemas.microsoft.com/office/drawing/2014/main" id="{3ED89B32-E537-1E7A-E985-D0C36612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C95FC5DA-9CAB-38F2-04C9-DD8D094855F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3844" y="1164457"/>
            <a:ext cx="4183857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037EC9A-E809-5100-9B62-CAF353F50A1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73844" y="1440656"/>
            <a:ext cx="4183857" cy="3286125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12DB3180-52F1-FB0F-4754-D44F34574C6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686300" y="1164457"/>
            <a:ext cx="4183858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67BDF688-8E5D-80AC-16A9-B0639F91146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686300" y="1440656"/>
            <a:ext cx="4183858" cy="3286125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766389DE-6F5C-9557-0C8E-223EBEBEFF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560CD6-4D56-12B9-70CA-93D0D7F3B0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2D78D7-60A3-2FAB-81AA-8B7280795287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>
                    <a:lumMod val="75000"/>
                  </a:schemeClr>
                </a:solidFill>
              </a:rPr>
              <a:t>© 2025 Lumivero. All rights reserved.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36406961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-Column Content: Pear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7">
            <a:extLst>
              <a:ext uri="{FF2B5EF4-FFF2-40B4-BE49-F238E27FC236}">
                <a16:creationId xmlns:a16="http://schemas.microsoft.com/office/drawing/2014/main" id="{3ED89B32-E537-1E7A-E985-D0C36612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C95FC5DA-9CAB-38F2-04C9-DD8D094855F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3844" y="1164457"/>
            <a:ext cx="2697956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037EC9A-E809-5100-9B62-CAF353F50A1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73844" y="1440656"/>
            <a:ext cx="2697956" cy="3286125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49D7E5FB-AA85-4063-76FF-BCA4D2EC099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223022" y="1164457"/>
            <a:ext cx="2697956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D40304C8-1DA7-DB9A-6E11-D678C4752E4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3223022" y="1440656"/>
            <a:ext cx="2697956" cy="3286125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ECF5FDD7-5B28-FC1E-26A7-41D51E80BCA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171010" y="1164457"/>
            <a:ext cx="2697956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D0B8DB9A-C965-837D-E4F9-15DDA62740B0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6171010" y="1440656"/>
            <a:ext cx="2697956" cy="3286125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5" name="Picture 14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68566D2B-EAB5-DFF0-C658-FA65EA1B7A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FAD96526-D6CF-F0E5-5D7F-F7D971186C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BB58489-321A-890A-B4BF-42F49AF92549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>
                    <a:lumMod val="75000"/>
                  </a:schemeClr>
                </a:solidFill>
              </a:rPr>
              <a:t>© 2025 Lumivero. All rights reserved.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93299086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-Column Content: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7">
            <a:extLst>
              <a:ext uri="{FF2B5EF4-FFF2-40B4-BE49-F238E27FC236}">
                <a16:creationId xmlns:a16="http://schemas.microsoft.com/office/drawing/2014/main" id="{3ED89B32-E537-1E7A-E985-D0C36612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C95FC5DA-9CAB-38F2-04C9-DD8D094855F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3844" y="1164457"/>
            <a:ext cx="2697956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037EC9A-E809-5100-9B62-CAF353F50A1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73844" y="1440656"/>
            <a:ext cx="2697956" cy="3286125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49D7E5FB-AA85-4063-76FF-BCA4D2EC099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223022" y="1164457"/>
            <a:ext cx="2697956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D40304C8-1DA7-DB9A-6E11-D678C4752E4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3223022" y="1440656"/>
            <a:ext cx="2697956" cy="3286125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ECF5FDD7-5B28-FC1E-26A7-41D51E80BCA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171010" y="1164457"/>
            <a:ext cx="2697956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D0B8DB9A-C965-837D-E4F9-15DDA62740B0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6171010" y="1440656"/>
            <a:ext cx="2697956" cy="3286125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7D20C13D-B612-7E85-34AD-D0EBB30B96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A408BB86-41F1-6612-FBA1-454C9132E8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31BEF1-DEFB-FC5A-1C13-BEF5C21751A6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>
                    <a:lumMod val="75000"/>
                  </a:schemeClr>
                </a:solidFill>
              </a:rPr>
              <a:t>© 2025 Lumivero. All rights reserved.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740859500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x2 Content: Pear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7">
            <a:extLst>
              <a:ext uri="{FF2B5EF4-FFF2-40B4-BE49-F238E27FC236}">
                <a16:creationId xmlns:a16="http://schemas.microsoft.com/office/drawing/2014/main" id="{3ED89B32-E537-1E7A-E985-D0C36612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C95FC5DA-9CAB-38F2-04C9-DD8D094855F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3844" y="1164457"/>
            <a:ext cx="4183857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037EC9A-E809-5100-9B62-CAF353F50A1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73844" y="1554957"/>
            <a:ext cx="4183857" cy="1359694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12DB3180-52F1-FB0F-4754-D44F34574C6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686300" y="1164457"/>
            <a:ext cx="4183858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67BDF688-8E5D-80AC-16A9-B0639F91146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686300" y="1554957"/>
            <a:ext cx="4183858" cy="1359694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39DDE742-634E-A3F3-3854-223CB62CDB4C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73842" y="1428750"/>
            <a:ext cx="4183857" cy="8378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3">
            <a:extLst>
              <a:ext uri="{FF2B5EF4-FFF2-40B4-BE49-F238E27FC236}">
                <a16:creationId xmlns:a16="http://schemas.microsoft.com/office/drawing/2014/main" id="{F95D46D3-B77A-81A4-15C6-5417CE3B922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686300" y="1428750"/>
            <a:ext cx="4183857" cy="8378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1D0A5EA7-14F2-4FAC-CCB9-A0D015063BC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73844" y="3053624"/>
            <a:ext cx="4183857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C66A4842-70D0-CC28-F457-493EE4DA363D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273844" y="3444124"/>
            <a:ext cx="4183857" cy="1359694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6B7900ED-BFD9-E9BB-0D06-1C166790B53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686300" y="3053624"/>
            <a:ext cx="4183858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D754622F-DB7B-2805-1217-57FCF6315476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4686300" y="3444124"/>
            <a:ext cx="4183858" cy="1359694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Picture Placeholder 23">
            <a:extLst>
              <a:ext uri="{FF2B5EF4-FFF2-40B4-BE49-F238E27FC236}">
                <a16:creationId xmlns:a16="http://schemas.microsoft.com/office/drawing/2014/main" id="{48E8EAD7-9407-ACE9-8899-CB9381F3B0F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273842" y="3317917"/>
            <a:ext cx="4183857" cy="8378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3">
            <a:extLst>
              <a:ext uri="{FF2B5EF4-FFF2-40B4-BE49-F238E27FC236}">
                <a16:creationId xmlns:a16="http://schemas.microsoft.com/office/drawing/2014/main" id="{65ED0D71-47D3-988C-C65E-8A6B116B54A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686300" y="3317917"/>
            <a:ext cx="4183857" cy="8378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pic>
        <p:nvPicPr>
          <p:cNvPr id="17" name="Picture 16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C04171BF-7BAF-EC23-897D-6513143AD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18" name="Slide Number Placeholder 8">
            <a:extLst>
              <a:ext uri="{FF2B5EF4-FFF2-40B4-BE49-F238E27FC236}">
                <a16:creationId xmlns:a16="http://schemas.microsoft.com/office/drawing/2014/main" id="{C868C360-422E-69AD-F58B-F8ADA8F1F8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038883-1B0D-760B-E8F1-2FCD75760D1F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>
                    <a:lumMod val="75000"/>
                  </a:schemeClr>
                </a:solidFill>
              </a:rPr>
              <a:t>© 2025 Lumivero. All rights reserved.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866982177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ain Title: Sapphire">
    <p:bg>
      <p:bgPr>
        <a:solidFill>
          <a:srgbClr val="0F52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077BE24-B662-023A-EAC1-60B89355BD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9080" y="3546053"/>
            <a:ext cx="3608069" cy="524606"/>
          </a:xfrm>
        </p:spPr>
        <p:txBody>
          <a:bodyPr/>
          <a:lstStyle>
            <a:lvl1pPr>
              <a:defRPr sz="1200" b="0" i="0">
                <a:solidFill>
                  <a:schemeClr val="bg1"/>
                </a:solidFill>
                <a:latin typeface="Autaut Grotesk" pitchFamily="2" charset="77"/>
              </a:defRPr>
            </a:lvl1pPr>
            <a:lvl2pPr>
              <a:defRPr sz="1050" b="0" i="0">
                <a:solidFill>
                  <a:schemeClr val="bg1"/>
                </a:solidFill>
                <a:latin typeface="Autaut Grotesk" pitchFamily="2" charset="77"/>
              </a:defRPr>
            </a:lvl2pPr>
            <a:lvl3pPr>
              <a:defRPr sz="788" b="0" i="0">
                <a:solidFill>
                  <a:schemeClr val="bg1"/>
                </a:solidFill>
                <a:latin typeface="Autaut Grotesk" pitchFamily="2" charset="77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DEAA87-6341-CD29-5323-C2A3FAE41D40}"/>
              </a:ext>
            </a:extLst>
          </p:cNvPr>
          <p:cNvCxnSpPr>
            <a:cxnSpLocks/>
          </p:cNvCxnSpPr>
          <p:nvPr/>
        </p:nvCxnSpPr>
        <p:spPr>
          <a:xfrm>
            <a:off x="273249" y="405310"/>
            <a:ext cx="8595717" cy="0"/>
          </a:xfrm>
          <a:prstGeom prst="line">
            <a:avLst/>
          </a:prstGeom>
          <a:ln w="6350">
            <a:solidFill>
              <a:srgbClr val="F2F0E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7AB1B3D2-1930-658A-D9CF-1101A3D4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1854294"/>
            <a:ext cx="7867650" cy="1418414"/>
          </a:xfrm>
        </p:spPr>
        <p:txBody>
          <a:bodyPr anchor="b">
            <a:noAutofit/>
          </a:bodyPr>
          <a:lstStyle>
            <a:lvl1pPr>
              <a:defRPr sz="45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10" name="Picture 9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4CA1BB60-AF69-52CC-C797-F37C4A16A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0616" y="4849074"/>
            <a:ext cx="168350" cy="17738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AC2CDA7-63E6-2BF2-69B8-03914A67BE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03609" y="226883"/>
            <a:ext cx="697707" cy="1043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86019A-6859-6E94-F413-CCF4EA3DF557}"/>
              </a:ext>
            </a:extLst>
          </p:cNvPr>
          <p:cNvSpPr txBox="1"/>
          <p:nvPr/>
        </p:nvSpPr>
        <p:spPr>
          <a:xfrm>
            <a:off x="7150162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600" dirty="0">
                <a:solidFill>
                  <a:schemeClr val="bg1"/>
                </a:solidFill>
              </a:rPr>
              <a:t>© 2025 Lumivero. All rights reserved.</a:t>
            </a:r>
            <a:endParaRPr lang="en-UA" sz="525" b="0" i="0" spc="225">
              <a:solidFill>
                <a:schemeClr val="bg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62850688"/>
      </p:ext>
    </p:extLst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x2 Content: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7">
            <a:extLst>
              <a:ext uri="{FF2B5EF4-FFF2-40B4-BE49-F238E27FC236}">
                <a16:creationId xmlns:a16="http://schemas.microsoft.com/office/drawing/2014/main" id="{3ED89B32-E537-1E7A-E985-D0C36612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C95FC5DA-9CAB-38F2-04C9-DD8D094855F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3844" y="1164457"/>
            <a:ext cx="4183857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037EC9A-E809-5100-9B62-CAF353F50A1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73844" y="1554957"/>
            <a:ext cx="4183857" cy="1359694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12DB3180-52F1-FB0F-4754-D44F34574C6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686300" y="1164457"/>
            <a:ext cx="4183858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67BDF688-8E5D-80AC-16A9-B0639F91146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686300" y="1554957"/>
            <a:ext cx="4183858" cy="1359694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39DDE742-634E-A3F3-3854-223CB62CDB4C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73842" y="1428750"/>
            <a:ext cx="4183857" cy="8378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3">
            <a:extLst>
              <a:ext uri="{FF2B5EF4-FFF2-40B4-BE49-F238E27FC236}">
                <a16:creationId xmlns:a16="http://schemas.microsoft.com/office/drawing/2014/main" id="{F95D46D3-B77A-81A4-15C6-5417CE3B922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686300" y="1428750"/>
            <a:ext cx="4183857" cy="8378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1D0A5EA7-14F2-4FAC-CCB9-A0D015063BC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73844" y="3053624"/>
            <a:ext cx="4183857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C66A4842-70D0-CC28-F457-493EE4DA363D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273844" y="3444124"/>
            <a:ext cx="4183857" cy="1359694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6B7900ED-BFD9-E9BB-0D06-1C166790B53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686300" y="3053624"/>
            <a:ext cx="4183858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D754622F-DB7B-2805-1217-57FCF6315476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4686300" y="3444124"/>
            <a:ext cx="4183858" cy="1359694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Picture Placeholder 23">
            <a:extLst>
              <a:ext uri="{FF2B5EF4-FFF2-40B4-BE49-F238E27FC236}">
                <a16:creationId xmlns:a16="http://schemas.microsoft.com/office/drawing/2014/main" id="{48E8EAD7-9407-ACE9-8899-CB9381F3B0F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273842" y="3317917"/>
            <a:ext cx="4183857" cy="8378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3">
            <a:extLst>
              <a:ext uri="{FF2B5EF4-FFF2-40B4-BE49-F238E27FC236}">
                <a16:creationId xmlns:a16="http://schemas.microsoft.com/office/drawing/2014/main" id="{65ED0D71-47D3-988C-C65E-8A6B116B54A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686300" y="3317917"/>
            <a:ext cx="4183857" cy="8378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pic>
        <p:nvPicPr>
          <p:cNvPr id="17" name="Picture 16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DBF628E1-E173-8DE5-C053-245C418278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18" name="Slide Number Placeholder 8">
            <a:extLst>
              <a:ext uri="{FF2B5EF4-FFF2-40B4-BE49-F238E27FC236}">
                <a16:creationId xmlns:a16="http://schemas.microsoft.com/office/drawing/2014/main" id="{11D129C8-F4E4-2F0D-87A8-BC3112A1AE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881123-18C0-BEA4-8C7E-03FD88E33F77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>
                    <a:lumMod val="75000"/>
                  </a:schemeClr>
                </a:solidFill>
              </a:rPr>
              <a:t>© 2025 Lumivero. All rights reserved.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92064734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0/50 Content 1: Sapphire &amp; Pear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2FDB6A-5B5B-7BFA-C86D-015F12AD4655}"/>
              </a:ext>
            </a:extLst>
          </p:cNvPr>
          <p:cNvSpPr/>
          <p:nvPr/>
        </p:nvSpPr>
        <p:spPr>
          <a:xfrm flipV="1">
            <a:off x="4572001" y="0"/>
            <a:ext cx="4571999" cy="5143500"/>
          </a:xfrm>
          <a:prstGeom prst="rect">
            <a:avLst/>
          </a:prstGeom>
          <a:solidFill>
            <a:srgbClr val="0F52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A" sz="1050" b="0" i="0">
              <a:latin typeface="Autaut Grotesk" pitchFamily="2" charset="77"/>
            </a:endParaRPr>
          </a:p>
        </p:txBody>
      </p:sp>
      <p:sp>
        <p:nvSpPr>
          <p:cNvPr id="3" name="Title 17">
            <a:extLst>
              <a:ext uri="{FF2B5EF4-FFF2-40B4-BE49-F238E27FC236}">
                <a16:creationId xmlns:a16="http://schemas.microsoft.com/office/drawing/2014/main" id="{3ED89B32-E537-1E7A-E985-D0C36612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3726655" cy="89773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C95FC5DA-9CAB-38F2-04C9-DD8D094855F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3844" y="1551418"/>
            <a:ext cx="4024315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037EC9A-E809-5100-9B62-CAF353F50A1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73844" y="1827618"/>
            <a:ext cx="4024315" cy="2904416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12DB3180-52F1-FB0F-4754-D44F34574C6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869659" y="1551418"/>
            <a:ext cx="4000499" cy="215054"/>
          </a:xfrm>
        </p:spPr>
        <p:txBody>
          <a:bodyPr/>
          <a:lstStyle>
            <a:lvl1pPr>
              <a:defRPr sz="1200" b="0" i="0">
                <a:solidFill>
                  <a:schemeClr val="bg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67BDF688-8E5D-80AC-16A9-B0639F91146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869659" y="1827618"/>
            <a:ext cx="4000499" cy="2904416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78FDBDFF-9732-5E32-D2B5-8DFC1DB856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10D4736A-7F85-C2CC-BD70-C0BA922C2C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8B9F56-9FE2-911F-45F9-1649E23C6C7A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>
                    <a:lumMod val="75000"/>
                  </a:schemeClr>
                </a:solidFill>
              </a:rPr>
              <a:t>© 2025 Lumivero. All rights reserved.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798048205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0/50 Content 2: Sapphire &amp; Pear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2FDB6A-5B5B-7BFA-C86D-015F12AD4655}"/>
              </a:ext>
            </a:extLst>
          </p:cNvPr>
          <p:cNvSpPr/>
          <p:nvPr/>
        </p:nvSpPr>
        <p:spPr>
          <a:xfrm flipV="1">
            <a:off x="11910" y="0"/>
            <a:ext cx="4571999" cy="5143500"/>
          </a:xfrm>
          <a:prstGeom prst="rect">
            <a:avLst/>
          </a:prstGeom>
          <a:solidFill>
            <a:srgbClr val="0F52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A" sz="1050" b="0" i="0">
              <a:latin typeface="Autaut Grotesk" pitchFamily="2" charset="77"/>
            </a:endParaRPr>
          </a:p>
        </p:txBody>
      </p:sp>
      <p:sp>
        <p:nvSpPr>
          <p:cNvPr id="3" name="Title 17">
            <a:extLst>
              <a:ext uri="{FF2B5EF4-FFF2-40B4-BE49-F238E27FC236}">
                <a16:creationId xmlns:a16="http://schemas.microsoft.com/office/drawing/2014/main" id="{3ED89B32-E537-1E7A-E985-D0C36612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3726655" cy="89773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C95FC5DA-9CAB-38F2-04C9-DD8D094855F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3844" y="1551418"/>
            <a:ext cx="4024315" cy="215054"/>
          </a:xfrm>
        </p:spPr>
        <p:txBody>
          <a:bodyPr/>
          <a:lstStyle>
            <a:lvl1pPr>
              <a:defRPr sz="1200" b="0" i="0">
                <a:solidFill>
                  <a:schemeClr val="bg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037EC9A-E809-5100-9B62-CAF353F50A1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73844" y="1827618"/>
            <a:ext cx="4024315" cy="2904416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67BDF688-8E5D-80AC-16A9-B0639F91146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869659" y="416719"/>
            <a:ext cx="4000499" cy="4315315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1" name="Picture 10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091799E8-8E86-AFF0-BF3C-A7D85F6C7C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12" name="Slide Number Placeholder 8">
            <a:extLst>
              <a:ext uri="{FF2B5EF4-FFF2-40B4-BE49-F238E27FC236}">
                <a16:creationId xmlns:a16="http://schemas.microsoft.com/office/drawing/2014/main" id="{3ADC2C59-62A0-5F84-C850-E1BE246E1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332208-B373-E792-5979-2411037C91F9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</a:rPr>
              <a:t>© 2025 Lumivero. All rights reserved.</a:t>
            </a:r>
            <a:endParaRPr lang="en-UA" sz="525" b="0" i="0" spc="225">
              <a:solidFill>
                <a:schemeClr val="bg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38603416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meline">
    <p:bg>
      <p:bgPr>
        <a:solidFill>
          <a:srgbClr val="F2F0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C4E351C-282C-2E3E-0304-2B00BEDEC773}"/>
              </a:ext>
            </a:extLst>
          </p:cNvPr>
          <p:cNvCxnSpPr>
            <a:cxnSpLocks/>
          </p:cNvCxnSpPr>
          <p:nvPr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27">
            <a:extLst>
              <a:ext uri="{FF2B5EF4-FFF2-40B4-BE49-F238E27FC236}">
                <a16:creationId xmlns:a16="http://schemas.microsoft.com/office/drawing/2014/main" id="{86246B55-0C1B-79ED-6876-EE6B59A358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4844" y="1851794"/>
            <a:ext cx="1966875" cy="820901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27">
            <a:extLst>
              <a:ext uri="{FF2B5EF4-FFF2-40B4-BE49-F238E27FC236}">
                <a16:creationId xmlns:a16="http://schemas.microsoft.com/office/drawing/2014/main" id="{FF3A137E-9068-5793-9F3F-56491E09D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54844" y="158151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7" name="Text Placeholder 27">
            <a:extLst>
              <a:ext uri="{FF2B5EF4-FFF2-40B4-BE49-F238E27FC236}">
                <a16:creationId xmlns:a16="http://schemas.microsoft.com/office/drawing/2014/main" id="{4CD5E126-3A9D-A45D-B301-C83A9FF6F0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9923" y="3430664"/>
            <a:ext cx="1966875" cy="826282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ext Placeholder 27">
            <a:extLst>
              <a:ext uri="{FF2B5EF4-FFF2-40B4-BE49-F238E27FC236}">
                <a16:creationId xmlns:a16="http://schemas.microsoft.com/office/drawing/2014/main" id="{68C20375-F9D8-94E9-CB7B-D15EAD7CE5F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72866" y="316038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9" name="Text Placeholder 27">
            <a:extLst>
              <a:ext uri="{FF2B5EF4-FFF2-40B4-BE49-F238E27FC236}">
                <a16:creationId xmlns:a16="http://schemas.microsoft.com/office/drawing/2014/main" id="{411D46A3-CEFD-F2AC-1511-A7119BEE8A6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973740" y="1851794"/>
            <a:ext cx="1966875" cy="820901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ext Placeholder 27">
            <a:extLst>
              <a:ext uri="{FF2B5EF4-FFF2-40B4-BE49-F238E27FC236}">
                <a16:creationId xmlns:a16="http://schemas.microsoft.com/office/drawing/2014/main" id="{5F0B7C1E-9EDC-2B30-0986-23E107A74B9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973740" y="158151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11" name="Text Placeholder 27">
            <a:extLst>
              <a:ext uri="{FF2B5EF4-FFF2-40B4-BE49-F238E27FC236}">
                <a16:creationId xmlns:a16="http://schemas.microsoft.com/office/drawing/2014/main" id="{EB7A36F7-505E-1441-E0E4-4389122E648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83190" y="3430664"/>
            <a:ext cx="1966875" cy="826282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27">
            <a:extLst>
              <a:ext uri="{FF2B5EF4-FFF2-40B4-BE49-F238E27FC236}">
                <a16:creationId xmlns:a16="http://schemas.microsoft.com/office/drawing/2014/main" id="{99B5217F-1549-79B2-45A7-4292F237F64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83190" y="316038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13" name="Text Placeholder 27">
            <a:extLst>
              <a:ext uri="{FF2B5EF4-FFF2-40B4-BE49-F238E27FC236}">
                <a16:creationId xmlns:a16="http://schemas.microsoft.com/office/drawing/2014/main" id="{0E626CE0-6DAB-179A-5084-DEDDA81CAAA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92640" y="1851794"/>
            <a:ext cx="1966875" cy="820901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6" name="Text Placeholder 27">
            <a:extLst>
              <a:ext uri="{FF2B5EF4-FFF2-40B4-BE49-F238E27FC236}">
                <a16:creationId xmlns:a16="http://schemas.microsoft.com/office/drawing/2014/main" id="{C6F13CEE-631D-992C-797C-38B1BBE1D3D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92640" y="158151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sp>
        <p:nvSpPr>
          <p:cNvPr id="44" name="Text Placeholder 27">
            <a:extLst>
              <a:ext uri="{FF2B5EF4-FFF2-40B4-BE49-F238E27FC236}">
                <a16:creationId xmlns:a16="http://schemas.microsoft.com/office/drawing/2014/main" id="{D52FDC28-A235-8CEB-A834-DAF1F40933F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902092" y="3430664"/>
            <a:ext cx="1966875" cy="826282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5" name="Text Placeholder 27">
            <a:extLst>
              <a:ext uri="{FF2B5EF4-FFF2-40B4-BE49-F238E27FC236}">
                <a16:creationId xmlns:a16="http://schemas.microsoft.com/office/drawing/2014/main" id="{C27EAA5B-0F73-2BAA-1553-CA5411BD78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902092" y="3160381"/>
            <a:ext cx="1966875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GB"/>
              <a:t>2025</a:t>
            </a:r>
            <a:endParaRPr lang="en-UA"/>
          </a:p>
        </p:txBody>
      </p:sp>
      <p:pic>
        <p:nvPicPr>
          <p:cNvPr id="5" name="Picture 4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1CECDA74-91D0-5DDE-C624-350BF692F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4A732DAD-E4B9-53BC-BBE7-E0B4F310D6FF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0" y="2827782"/>
            <a:ext cx="9144000" cy="106685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3">
            <a:extLst>
              <a:ext uri="{FF2B5EF4-FFF2-40B4-BE49-F238E27FC236}">
                <a16:creationId xmlns:a16="http://schemas.microsoft.com/office/drawing/2014/main" id="{ED1B85A1-FF3C-036F-D9B7-52185340F398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 rot="16200000">
            <a:off x="-289606" y="2141031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3">
            <a:extLst>
              <a:ext uri="{FF2B5EF4-FFF2-40B4-BE49-F238E27FC236}">
                <a16:creationId xmlns:a16="http://schemas.microsoft.com/office/drawing/2014/main" id="{2809614F-B9C3-2CE8-9002-967CA62C767A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 rot="16200000">
            <a:off x="2334108" y="2141031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3">
            <a:extLst>
              <a:ext uri="{FF2B5EF4-FFF2-40B4-BE49-F238E27FC236}">
                <a16:creationId xmlns:a16="http://schemas.microsoft.com/office/drawing/2014/main" id="{2845085D-D938-E045-E8F7-1C669B12CF36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 rot="16200000">
            <a:off x="1028416" y="3392845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Picture Placeholder 23">
            <a:extLst>
              <a:ext uri="{FF2B5EF4-FFF2-40B4-BE49-F238E27FC236}">
                <a16:creationId xmlns:a16="http://schemas.microsoft.com/office/drawing/2014/main" id="{0E511809-5C6B-406B-ACCC-EFC6E0EF40AA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 rot="16200000">
            <a:off x="3616704" y="3392845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8" name="Picture Placeholder 23">
            <a:extLst>
              <a:ext uri="{FF2B5EF4-FFF2-40B4-BE49-F238E27FC236}">
                <a16:creationId xmlns:a16="http://schemas.microsoft.com/office/drawing/2014/main" id="{6F657E13-420B-1ADE-0837-ED021C824B3B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 rot="16200000">
            <a:off x="4939584" y="2141032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9" name="Picture Placeholder 23">
            <a:extLst>
              <a:ext uri="{FF2B5EF4-FFF2-40B4-BE49-F238E27FC236}">
                <a16:creationId xmlns:a16="http://schemas.microsoft.com/office/drawing/2014/main" id="{B0B93727-4CDE-482B-5A29-54B19031C898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 rot="16200000">
            <a:off x="6254262" y="3392846"/>
            <a:ext cx="1235323" cy="10842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pic>
        <p:nvPicPr>
          <p:cNvPr id="25" name="Picture 24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A4853788-FAB0-DC06-FD0C-D492D4E2D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27" name="Title 17">
            <a:extLst>
              <a:ext uri="{FF2B5EF4-FFF2-40B4-BE49-F238E27FC236}">
                <a16:creationId xmlns:a16="http://schemas.microsoft.com/office/drawing/2014/main" id="{92D1DC10-303F-65FA-1F1F-D2E8DAD0E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28" name="Text Placeholder 14">
            <a:extLst>
              <a:ext uri="{FF2B5EF4-FFF2-40B4-BE49-F238E27FC236}">
                <a16:creationId xmlns:a16="http://schemas.microsoft.com/office/drawing/2014/main" id="{B87F85E3-B93C-52D8-3A28-63EA0FBF272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273844" y="929640"/>
            <a:ext cx="8595122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Slide Number Placeholder 8">
            <a:extLst>
              <a:ext uri="{FF2B5EF4-FFF2-40B4-BE49-F238E27FC236}">
                <a16:creationId xmlns:a16="http://schemas.microsoft.com/office/drawing/2014/main" id="{7CFA11F5-F15F-459C-C368-4B6BF30A27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930539-8E35-BD63-25BE-DB3D42553F3D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>
                    <a:lumMod val="75000"/>
                  </a:schemeClr>
                </a:solidFill>
              </a:rPr>
              <a:t>© 2025 Lumivero. All rights reserved.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18772409"/>
      </p:ext>
    </p:extLst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/4 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534416C-35D9-0377-37C1-312742AC84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3844" y="1164457"/>
            <a:ext cx="2183606" cy="50783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D1E0C48E-4AA6-15E0-6313-CE5024BCC3EE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686050" y="1164457"/>
            <a:ext cx="6182915" cy="3562325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E47769A0-CD89-0069-3838-2EB20F1622E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73843" y="1928080"/>
            <a:ext cx="2183606" cy="50783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F4847A2F-38EB-A6A2-2A8D-148029157DD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73842" y="2691704"/>
            <a:ext cx="2183606" cy="50783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12C62C59-F15D-A907-F3EC-F2FF121E574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73842" y="4218950"/>
            <a:ext cx="2183606" cy="50783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70F47DE8-028C-128E-E4F9-FBB7748ECC3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73842" y="3455328"/>
            <a:ext cx="2183606" cy="50783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 marL="10287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itle 17">
            <a:extLst>
              <a:ext uri="{FF2B5EF4-FFF2-40B4-BE49-F238E27FC236}">
                <a16:creationId xmlns:a16="http://schemas.microsoft.com/office/drawing/2014/main" id="{E6DE1F5D-B512-58B3-2A4D-B6DD8CD65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19" name="Slide Number Placeholder 8">
            <a:extLst>
              <a:ext uri="{FF2B5EF4-FFF2-40B4-BE49-F238E27FC236}">
                <a16:creationId xmlns:a16="http://schemas.microsoft.com/office/drawing/2014/main" id="{2747DC63-B9C5-90A5-7EB9-38B397B407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85967897"/>
      </p:ext>
    </p:extLst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ly Rundown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6EB12B4-1220-1FF1-3276-C257C4F71467}"/>
              </a:ext>
            </a:extLst>
          </p:cNvPr>
          <p:cNvSpPr/>
          <p:nvPr/>
        </p:nvSpPr>
        <p:spPr>
          <a:xfrm>
            <a:off x="2452993" y="1577579"/>
            <a:ext cx="2045789" cy="3011090"/>
          </a:xfrm>
          <a:prstGeom prst="roundRect">
            <a:avLst>
              <a:gd name="adj" fmla="val 37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A" sz="1050" b="0" i="0">
              <a:latin typeface="Autaut Grotesk" pitchFamily="2" charset="77"/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EE6FC0C2-54FC-38D9-07C2-CA9FE7542451}"/>
              </a:ext>
            </a:extLst>
          </p:cNvPr>
          <p:cNvSpPr/>
          <p:nvPr/>
        </p:nvSpPr>
        <p:spPr>
          <a:xfrm>
            <a:off x="4643918" y="1577579"/>
            <a:ext cx="2045789" cy="3011090"/>
          </a:xfrm>
          <a:prstGeom prst="roundRect">
            <a:avLst>
              <a:gd name="adj" fmla="val 37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A" sz="1050" b="0" i="0">
              <a:latin typeface="Autaut Grotesk" pitchFamily="2" charset="77"/>
            </a:endParaRP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619C822D-DA85-13BF-4C45-D1AF14E52AA4}"/>
              </a:ext>
            </a:extLst>
          </p:cNvPr>
          <p:cNvSpPr/>
          <p:nvPr/>
        </p:nvSpPr>
        <p:spPr>
          <a:xfrm>
            <a:off x="6823177" y="1577579"/>
            <a:ext cx="2045789" cy="3011090"/>
          </a:xfrm>
          <a:prstGeom prst="roundRect">
            <a:avLst>
              <a:gd name="adj" fmla="val 37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A" sz="1050" b="0" i="0">
              <a:latin typeface="Autaut Grotesk" pitchFamily="2" charset="77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4257AF5-CA39-5BF1-9D89-B740B951AEA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11029" y="1648805"/>
            <a:ext cx="1940717" cy="184666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GB"/>
              <a:t>Month 1</a:t>
            </a:r>
            <a:endParaRPr lang="en-UA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C5E23580-F55B-01F2-2A50-5DB3E62BFC9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693445" y="1648805"/>
            <a:ext cx="1940717" cy="184666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GB"/>
              <a:t>Month 2</a:t>
            </a:r>
            <a:endParaRPr lang="en-UA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90D65F61-AA10-21D2-40C4-08B0E53F3D6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875861" y="1648805"/>
            <a:ext cx="1940717" cy="184666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GB"/>
              <a:t>Month 3</a:t>
            </a:r>
            <a:endParaRPr lang="en-UA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969BFBB-28A3-1ACE-4AEB-A415EB038B7F}"/>
              </a:ext>
            </a:extLst>
          </p:cNvPr>
          <p:cNvGrpSpPr/>
          <p:nvPr/>
        </p:nvGrpSpPr>
        <p:grpSpPr>
          <a:xfrm>
            <a:off x="2967782" y="1871189"/>
            <a:ext cx="1020665" cy="2717480"/>
            <a:chOff x="3957043" y="2103438"/>
            <a:chExt cx="1360886" cy="4014787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5B5F099-06B9-772E-3CCB-A001C8917A73}"/>
                </a:ext>
              </a:extLst>
            </p:cNvPr>
            <p:cNvCxnSpPr/>
            <p:nvPr userDrawn="1"/>
          </p:nvCxnSpPr>
          <p:spPr>
            <a:xfrm>
              <a:off x="3957043" y="2103438"/>
              <a:ext cx="0" cy="4014787"/>
            </a:xfrm>
            <a:prstGeom prst="line">
              <a:avLst/>
            </a:prstGeom>
            <a:ln w="635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F126421-43EB-0C6C-804B-3FF0F7FF6DAB}"/>
                </a:ext>
              </a:extLst>
            </p:cNvPr>
            <p:cNvCxnSpPr/>
            <p:nvPr userDrawn="1"/>
          </p:nvCxnSpPr>
          <p:spPr>
            <a:xfrm>
              <a:off x="4637486" y="2103438"/>
              <a:ext cx="0" cy="4014787"/>
            </a:xfrm>
            <a:prstGeom prst="line">
              <a:avLst/>
            </a:prstGeom>
            <a:ln w="635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462B5F7-8171-B735-C21D-1B30C1CAA11B}"/>
                </a:ext>
              </a:extLst>
            </p:cNvPr>
            <p:cNvCxnSpPr/>
            <p:nvPr userDrawn="1"/>
          </p:nvCxnSpPr>
          <p:spPr>
            <a:xfrm>
              <a:off x="5317929" y="2103438"/>
              <a:ext cx="0" cy="4014787"/>
            </a:xfrm>
            <a:prstGeom prst="line">
              <a:avLst/>
            </a:prstGeom>
            <a:ln w="635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E31FFCBC-6E4F-758B-4393-46D0DE0D5D7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511029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 dirty="0"/>
              <a:t>week 1</a:t>
            </a:r>
            <a:endParaRPr lang="en-UA"/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E9130641-6F18-A49C-76FD-9BB038D9666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021761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2</a:t>
            </a:r>
            <a:endParaRPr lang="en-UA"/>
          </a:p>
        </p:txBody>
      </p:sp>
      <p:sp>
        <p:nvSpPr>
          <p:cNvPr id="29" name="Text Placeholder 26">
            <a:extLst>
              <a:ext uri="{FF2B5EF4-FFF2-40B4-BE49-F238E27FC236}">
                <a16:creationId xmlns:a16="http://schemas.microsoft.com/office/drawing/2014/main" id="{25B46F9D-F2FC-A46C-9A92-14D6DA49ED7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532492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3</a:t>
            </a:r>
            <a:endParaRPr lang="en-UA"/>
          </a:p>
        </p:txBody>
      </p:sp>
      <p:sp>
        <p:nvSpPr>
          <p:cNvPr id="30" name="Text Placeholder 26">
            <a:extLst>
              <a:ext uri="{FF2B5EF4-FFF2-40B4-BE49-F238E27FC236}">
                <a16:creationId xmlns:a16="http://schemas.microsoft.com/office/drawing/2014/main" id="{9BD98B5E-4655-71A3-A362-54D31AAFFC0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043223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4</a:t>
            </a:r>
            <a:endParaRPr lang="en-UA"/>
          </a:p>
        </p:txBody>
      </p:sp>
      <p:sp>
        <p:nvSpPr>
          <p:cNvPr id="34" name="Text Placeholder 26">
            <a:extLst>
              <a:ext uri="{FF2B5EF4-FFF2-40B4-BE49-F238E27FC236}">
                <a16:creationId xmlns:a16="http://schemas.microsoft.com/office/drawing/2014/main" id="{71BF038E-3B08-017B-5926-B8202034882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698684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1</a:t>
            </a:r>
            <a:endParaRPr lang="en-UA"/>
          </a:p>
        </p:txBody>
      </p:sp>
      <p:sp>
        <p:nvSpPr>
          <p:cNvPr id="35" name="Text Placeholder 26">
            <a:extLst>
              <a:ext uri="{FF2B5EF4-FFF2-40B4-BE49-F238E27FC236}">
                <a16:creationId xmlns:a16="http://schemas.microsoft.com/office/drawing/2014/main" id="{3B30BE76-BAB9-22DD-4B4D-8A0AF3250DE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209415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2</a:t>
            </a:r>
            <a:endParaRPr lang="en-UA"/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29E69BBE-AAFE-41C3-880E-49B72668D3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720147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3</a:t>
            </a:r>
            <a:endParaRPr lang="en-UA"/>
          </a:p>
        </p:txBody>
      </p:sp>
      <p:sp>
        <p:nvSpPr>
          <p:cNvPr id="37" name="Text Placeholder 26">
            <a:extLst>
              <a:ext uri="{FF2B5EF4-FFF2-40B4-BE49-F238E27FC236}">
                <a16:creationId xmlns:a16="http://schemas.microsoft.com/office/drawing/2014/main" id="{1381EC1F-9CD3-A54B-FDDB-29DD4ACFF31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230878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4</a:t>
            </a:r>
            <a:endParaRPr lang="en-UA"/>
          </a:p>
        </p:txBody>
      </p:sp>
      <p:sp>
        <p:nvSpPr>
          <p:cNvPr id="38" name="Text Placeholder 26">
            <a:extLst>
              <a:ext uri="{FF2B5EF4-FFF2-40B4-BE49-F238E27FC236}">
                <a16:creationId xmlns:a16="http://schemas.microsoft.com/office/drawing/2014/main" id="{B91A222A-6A33-AB02-65BD-0C67D3FE62EC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886339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1</a:t>
            </a:r>
            <a:endParaRPr lang="en-UA"/>
          </a:p>
        </p:txBody>
      </p:sp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64C0B8EE-C38B-E192-567C-C18230F8133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397070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2</a:t>
            </a:r>
            <a:endParaRPr lang="en-UA"/>
          </a:p>
        </p:txBody>
      </p:sp>
      <p:sp>
        <p:nvSpPr>
          <p:cNvPr id="40" name="Text Placeholder 26">
            <a:extLst>
              <a:ext uri="{FF2B5EF4-FFF2-40B4-BE49-F238E27FC236}">
                <a16:creationId xmlns:a16="http://schemas.microsoft.com/office/drawing/2014/main" id="{AA37C6B2-418D-A1D5-1099-A1B8AC99621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907801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3</a:t>
            </a:r>
            <a:endParaRPr lang="en-UA"/>
          </a:p>
        </p:txBody>
      </p:sp>
      <p:sp>
        <p:nvSpPr>
          <p:cNvPr id="41" name="Text Placeholder 26">
            <a:extLst>
              <a:ext uri="{FF2B5EF4-FFF2-40B4-BE49-F238E27FC236}">
                <a16:creationId xmlns:a16="http://schemas.microsoft.com/office/drawing/2014/main" id="{A2F2BA2A-866C-3276-7660-007900373E36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418533" y="1860470"/>
            <a:ext cx="400791" cy="106472"/>
          </a:xfrm>
        </p:spPr>
        <p:txBody>
          <a:bodyPr anchor="ctr">
            <a:noAutofit/>
          </a:bodyPr>
          <a:lstStyle>
            <a:lvl1pPr algn="ctr">
              <a:defRPr sz="675"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sz="825"/>
            </a:lvl2pPr>
            <a:lvl3pPr>
              <a:defRPr sz="825"/>
            </a:lvl3pPr>
            <a:lvl4pPr>
              <a:defRPr sz="825"/>
            </a:lvl4pPr>
            <a:lvl5pPr>
              <a:defRPr sz="825"/>
            </a:lvl5pPr>
          </a:lstStyle>
          <a:p>
            <a:pPr lvl="0"/>
            <a:r>
              <a:rPr lang="en-GB"/>
              <a:t>week 4</a:t>
            </a:r>
            <a:endParaRPr lang="en-UA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89CD2E9-AB07-0122-BB10-6952A9CDDD80}"/>
              </a:ext>
            </a:extLst>
          </p:cNvPr>
          <p:cNvGrpSpPr/>
          <p:nvPr/>
        </p:nvGrpSpPr>
        <p:grpSpPr>
          <a:xfrm>
            <a:off x="5156480" y="1871189"/>
            <a:ext cx="1020665" cy="2717480"/>
            <a:chOff x="3957043" y="2103438"/>
            <a:chExt cx="1360886" cy="4014787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E09DD2C-A5D4-5AC7-5CA8-06EA4E849F07}"/>
                </a:ext>
              </a:extLst>
            </p:cNvPr>
            <p:cNvCxnSpPr/>
            <p:nvPr userDrawn="1"/>
          </p:nvCxnSpPr>
          <p:spPr>
            <a:xfrm>
              <a:off x="3957043" y="2103438"/>
              <a:ext cx="0" cy="4014787"/>
            </a:xfrm>
            <a:prstGeom prst="line">
              <a:avLst/>
            </a:prstGeom>
            <a:ln w="635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9AA28F6-3574-1491-986A-4B8653073CB9}"/>
                </a:ext>
              </a:extLst>
            </p:cNvPr>
            <p:cNvCxnSpPr/>
            <p:nvPr userDrawn="1"/>
          </p:nvCxnSpPr>
          <p:spPr>
            <a:xfrm>
              <a:off x="4637486" y="2103438"/>
              <a:ext cx="0" cy="4014787"/>
            </a:xfrm>
            <a:prstGeom prst="line">
              <a:avLst/>
            </a:prstGeom>
            <a:ln w="635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E1E87A8-833E-CCA8-6781-4775D1BF0A69}"/>
                </a:ext>
              </a:extLst>
            </p:cNvPr>
            <p:cNvCxnSpPr/>
            <p:nvPr userDrawn="1"/>
          </p:nvCxnSpPr>
          <p:spPr>
            <a:xfrm>
              <a:off x="5317929" y="2103438"/>
              <a:ext cx="0" cy="4014787"/>
            </a:xfrm>
            <a:prstGeom prst="line">
              <a:avLst/>
            </a:prstGeom>
            <a:ln w="635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867D24A-FC8F-9F38-5767-7D3FA18F775B}"/>
              </a:ext>
            </a:extLst>
          </p:cNvPr>
          <p:cNvGrpSpPr/>
          <p:nvPr/>
        </p:nvGrpSpPr>
        <p:grpSpPr>
          <a:xfrm>
            <a:off x="7335740" y="1871189"/>
            <a:ext cx="1020665" cy="2717480"/>
            <a:chOff x="3957043" y="2103438"/>
            <a:chExt cx="1360886" cy="4014787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8A34D715-B5A1-2BBF-EC05-736E9DAEFA66}"/>
                </a:ext>
              </a:extLst>
            </p:cNvPr>
            <p:cNvCxnSpPr/>
            <p:nvPr userDrawn="1"/>
          </p:nvCxnSpPr>
          <p:spPr>
            <a:xfrm>
              <a:off x="3957043" y="2103438"/>
              <a:ext cx="0" cy="4014787"/>
            </a:xfrm>
            <a:prstGeom prst="line">
              <a:avLst/>
            </a:prstGeom>
            <a:ln w="635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18F3AAA5-3366-A2FC-F87D-326459D76D46}"/>
                </a:ext>
              </a:extLst>
            </p:cNvPr>
            <p:cNvCxnSpPr/>
            <p:nvPr userDrawn="1"/>
          </p:nvCxnSpPr>
          <p:spPr>
            <a:xfrm>
              <a:off x="4637486" y="2103438"/>
              <a:ext cx="0" cy="4014787"/>
            </a:xfrm>
            <a:prstGeom prst="line">
              <a:avLst/>
            </a:prstGeom>
            <a:ln w="635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BE571DD-4DD5-3D1A-B963-467E024CF266}"/>
                </a:ext>
              </a:extLst>
            </p:cNvPr>
            <p:cNvCxnSpPr/>
            <p:nvPr userDrawn="1"/>
          </p:nvCxnSpPr>
          <p:spPr>
            <a:xfrm>
              <a:off x="5317929" y="2103438"/>
              <a:ext cx="0" cy="4014787"/>
            </a:xfrm>
            <a:prstGeom prst="line">
              <a:avLst/>
            </a:prstGeom>
            <a:ln w="635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A9DCE27E-D285-9120-D85D-1204BF2D6EDA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273733" y="2182453"/>
            <a:ext cx="2045789" cy="165623"/>
          </a:xfrm>
        </p:spPr>
        <p:txBody>
          <a:bodyPr wrap="square">
            <a:spAutoFit/>
          </a:bodyPr>
          <a:lstStyle>
            <a:lvl1pPr>
              <a:defRPr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59">
            <a:extLst>
              <a:ext uri="{FF2B5EF4-FFF2-40B4-BE49-F238E27FC236}">
                <a16:creationId xmlns:a16="http://schemas.microsoft.com/office/drawing/2014/main" id="{F6AEC1FB-90DD-6E13-53DC-D6D1B7ADBB26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273733" y="2707519"/>
            <a:ext cx="2045789" cy="165623"/>
          </a:xfrm>
        </p:spPr>
        <p:txBody>
          <a:bodyPr wrap="square">
            <a:spAutoFit/>
          </a:bodyPr>
          <a:lstStyle>
            <a:lvl1pPr>
              <a:defRPr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59">
            <a:extLst>
              <a:ext uri="{FF2B5EF4-FFF2-40B4-BE49-F238E27FC236}">
                <a16:creationId xmlns:a16="http://schemas.microsoft.com/office/drawing/2014/main" id="{FBE818BC-FDF8-B36A-0273-2F7449E50D74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273733" y="3232584"/>
            <a:ext cx="2045789" cy="165623"/>
          </a:xfrm>
        </p:spPr>
        <p:txBody>
          <a:bodyPr wrap="square">
            <a:spAutoFit/>
          </a:bodyPr>
          <a:lstStyle>
            <a:lvl1pPr>
              <a:defRPr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Text Placeholder 59">
            <a:extLst>
              <a:ext uri="{FF2B5EF4-FFF2-40B4-BE49-F238E27FC236}">
                <a16:creationId xmlns:a16="http://schemas.microsoft.com/office/drawing/2014/main" id="{A6F5510B-CB25-A924-DD0F-485763CA2161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273733" y="3757649"/>
            <a:ext cx="2045789" cy="165623"/>
          </a:xfrm>
        </p:spPr>
        <p:txBody>
          <a:bodyPr wrap="square">
            <a:spAutoFit/>
          </a:bodyPr>
          <a:lstStyle>
            <a:lvl1pPr>
              <a:defRPr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Text Placeholder 59">
            <a:extLst>
              <a:ext uri="{FF2B5EF4-FFF2-40B4-BE49-F238E27FC236}">
                <a16:creationId xmlns:a16="http://schemas.microsoft.com/office/drawing/2014/main" id="{4DDA9CCF-CD98-D2D4-AE0F-4451F344F841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73733" y="4282714"/>
            <a:ext cx="2045789" cy="165623"/>
          </a:xfrm>
        </p:spPr>
        <p:txBody>
          <a:bodyPr wrap="square">
            <a:spAutoFit/>
          </a:bodyPr>
          <a:lstStyle>
            <a:lvl1pPr>
              <a:defRPr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1" name="Text Placeholder 13">
            <a:extLst>
              <a:ext uri="{FF2B5EF4-FFF2-40B4-BE49-F238E27FC236}">
                <a16:creationId xmlns:a16="http://schemas.microsoft.com/office/drawing/2014/main" id="{F684B3FB-1951-9E07-2267-6AB0F3450BAA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881101" y="4281180"/>
            <a:ext cx="1422254" cy="154644"/>
          </a:xfrm>
          <a:prstGeom prst="roundRect">
            <a:avLst>
              <a:gd name="adj" fmla="val 50000"/>
            </a:avLst>
          </a:prstGeom>
          <a:solidFill>
            <a:srgbClr val="BC256B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79" name="Text Placeholder 13">
            <a:extLst>
              <a:ext uri="{FF2B5EF4-FFF2-40B4-BE49-F238E27FC236}">
                <a16:creationId xmlns:a16="http://schemas.microsoft.com/office/drawing/2014/main" id="{82D87D1F-2625-E68B-34E9-F7B82D1368D9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6881101" y="3991758"/>
            <a:ext cx="1422254" cy="154644"/>
          </a:xfrm>
          <a:prstGeom prst="roundRect">
            <a:avLst>
              <a:gd name="adj" fmla="val 50000"/>
            </a:avLst>
          </a:prstGeom>
          <a:solidFill>
            <a:srgbClr val="BC256B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80" name="Text Placeholder 13">
            <a:extLst>
              <a:ext uri="{FF2B5EF4-FFF2-40B4-BE49-F238E27FC236}">
                <a16:creationId xmlns:a16="http://schemas.microsoft.com/office/drawing/2014/main" id="{774A453B-451F-266F-6C80-759DD3DEF4D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881101" y="3234129"/>
            <a:ext cx="1422254" cy="154644"/>
          </a:xfrm>
          <a:prstGeom prst="roundRect">
            <a:avLst>
              <a:gd name="adj" fmla="val 50000"/>
            </a:avLst>
          </a:prstGeom>
          <a:solidFill>
            <a:srgbClr val="BC256B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77" name="Text Placeholder 13">
            <a:extLst>
              <a:ext uri="{FF2B5EF4-FFF2-40B4-BE49-F238E27FC236}">
                <a16:creationId xmlns:a16="http://schemas.microsoft.com/office/drawing/2014/main" id="{EBF3DE34-3AD2-5977-AFEC-5AFA058293D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11029" y="2182454"/>
            <a:ext cx="6305548" cy="154644"/>
          </a:xfrm>
          <a:prstGeom prst="roundRect">
            <a:avLst>
              <a:gd name="adj" fmla="val 50000"/>
            </a:avLst>
          </a:prstGeom>
          <a:solidFill>
            <a:srgbClr val="0F52BA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78" name="Text Placeholder 13">
            <a:extLst>
              <a:ext uri="{FF2B5EF4-FFF2-40B4-BE49-F238E27FC236}">
                <a16:creationId xmlns:a16="http://schemas.microsoft.com/office/drawing/2014/main" id="{31EDF5F6-26BE-E16E-0B98-54EE2ABE9BA6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511029" y="2418098"/>
            <a:ext cx="6305548" cy="154644"/>
          </a:xfrm>
          <a:prstGeom prst="roundRect">
            <a:avLst>
              <a:gd name="adj" fmla="val 50000"/>
            </a:avLst>
          </a:prstGeom>
          <a:solidFill>
            <a:schemeClr val="tx1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82" name="Text Placeholder 13">
            <a:extLst>
              <a:ext uri="{FF2B5EF4-FFF2-40B4-BE49-F238E27FC236}">
                <a16:creationId xmlns:a16="http://schemas.microsoft.com/office/drawing/2014/main" id="{DA480F53-EEA5-7FB9-532D-C39883B09EB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418531" y="2707519"/>
            <a:ext cx="400792" cy="1728300"/>
          </a:xfrm>
          <a:prstGeom prst="roundRect">
            <a:avLst>
              <a:gd name="adj" fmla="val 9681"/>
            </a:avLst>
          </a:prstGeom>
          <a:solidFill>
            <a:schemeClr val="accent2">
              <a:lumMod val="90000"/>
            </a:schemeClr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83" name="Text Placeholder 13">
            <a:extLst>
              <a:ext uri="{FF2B5EF4-FFF2-40B4-BE49-F238E27FC236}">
                <a16:creationId xmlns:a16="http://schemas.microsoft.com/office/drawing/2014/main" id="{EE1F02C1-52F1-8CA6-4FEE-742846F8CB1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2511030" y="2707087"/>
            <a:ext cx="400791" cy="361951"/>
          </a:xfrm>
          <a:prstGeom prst="roundRect">
            <a:avLst>
              <a:gd name="adj" fmla="val 10799"/>
            </a:avLst>
          </a:prstGeom>
          <a:solidFill>
            <a:schemeClr val="tx1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84" name="Text Placeholder 13">
            <a:extLst>
              <a:ext uri="{FF2B5EF4-FFF2-40B4-BE49-F238E27FC236}">
                <a16:creationId xmlns:a16="http://schemas.microsoft.com/office/drawing/2014/main" id="{52577360-CBBB-398C-AA43-498C4A597E3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021761" y="2942731"/>
            <a:ext cx="400661" cy="154644"/>
          </a:xfrm>
          <a:prstGeom prst="roundRect">
            <a:avLst>
              <a:gd name="adj" fmla="val 50000"/>
            </a:avLst>
          </a:prstGeom>
          <a:solidFill>
            <a:srgbClr val="0F52BA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85" name="Text Placeholder 13">
            <a:extLst>
              <a:ext uri="{FF2B5EF4-FFF2-40B4-BE49-F238E27FC236}">
                <a16:creationId xmlns:a16="http://schemas.microsoft.com/office/drawing/2014/main" id="{511CB77F-86CC-561B-711F-803048F13EFA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3532558" y="2707087"/>
            <a:ext cx="400661" cy="154644"/>
          </a:xfrm>
          <a:prstGeom prst="roundRect">
            <a:avLst>
              <a:gd name="adj" fmla="val 50000"/>
            </a:avLst>
          </a:prstGeom>
          <a:solidFill>
            <a:schemeClr val="tx1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86" name="Text Placeholder 13">
            <a:extLst>
              <a:ext uri="{FF2B5EF4-FFF2-40B4-BE49-F238E27FC236}">
                <a16:creationId xmlns:a16="http://schemas.microsoft.com/office/drawing/2014/main" id="{E5F6321D-66F7-78FF-0341-6674A21DA168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4041498" y="2707087"/>
            <a:ext cx="400661" cy="154644"/>
          </a:xfrm>
          <a:prstGeom prst="roundRect">
            <a:avLst>
              <a:gd name="adj" fmla="val 50000"/>
            </a:avLst>
          </a:prstGeom>
          <a:solidFill>
            <a:srgbClr val="0F52BA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87" name="Text Placeholder 13">
            <a:extLst>
              <a:ext uri="{FF2B5EF4-FFF2-40B4-BE49-F238E27FC236}">
                <a16:creationId xmlns:a16="http://schemas.microsoft.com/office/drawing/2014/main" id="{55BDA55F-C676-44A5-1067-8C94EFD76EB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5211697" y="2942731"/>
            <a:ext cx="400661" cy="154644"/>
          </a:xfrm>
          <a:prstGeom prst="roundRect">
            <a:avLst>
              <a:gd name="adj" fmla="val 50000"/>
            </a:avLst>
          </a:prstGeom>
          <a:solidFill>
            <a:srgbClr val="0F52BA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89" name="Text Placeholder 13">
            <a:extLst>
              <a:ext uri="{FF2B5EF4-FFF2-40B4-BE49-F238E27FC236}">
                <a16:creationId xmlns:a16="http://schemas.microsoft.com/office/drawing/2014/main" id="{50817703-B3E9-4043-9B22-6C7498A768AE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6235069" y="3232584"/>
            <a:ext cx="396586" cy="391063"/>
          </a:xfrm>
          <a:prstGeom prst="roundRect">
            <a:avLst>
              <a:gd name="adj" fmla="val 9665"/>
            </a:avLst>
          </a:prstGeom>
          <a:solidFill>
            <a:schemeClr val="accent2">
              <a:lumMod val="90000"/>
            </a:schemeClr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90" name="Text Placeholder 13">
            <a:extLst>
              <a:ext uri="{FF2B5EF4-FFF2-40B4-BE49-F238E27FC236}">
                <a16:creationId xmlns:a16="http://schemas.microsoft.com/office/drawing/2014/main" id="{6B8333E9-6267-4F11-FEF6-2F03AD1A98BA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5209416" y="3469003"/>
            <a:ext cx="911522" cy="154644"/>
          </a:xfrm>
          <a:prstGeom prst="roundRect">
            <a:avLst>
              <a:gd name="adj" fmla="val 50000"/>
            </a:avLst>
          </a:prstGeom>
          <a:solidFill>
            <a:schemeClr val="tx1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91" name="Text Placeholder 13">
            <a:extLst>
              <a:ext uri="{FF2B5EF4-FFF2-40B4-BE49-F238E27FC236}">
                <a16:creationId xmlns:a16="http://schemas.microsoft.com/office/drawing/2014/main" id="{6D7DFC0C-7950-DA38-19A2-F3FE255E08E7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046371" y="3469003"/>
            <a:ext cx="1053104" cy="154644"/>
          </a:xfrm>
          <a:prstGeom prst="roundRect">
            <a:avLst>
              <a:gd name="adj" fmla="val 50000"/>
            </a:avLst>
          </a:prstGeom>
          <a:solidFill>
            <a:schemeClr val="tx1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92" name="Text Placeholder 13">
            <a:extLst>
              <a:ext uri="{FF2B5EF4-FFF2-40B4-BE49-F238E27FC236}">
                <a16:creationId xmlns:a16="http://schemas.microsoft.com/office/drawing/2014/main" id="{18011ABD-8276-0797-5D4F-2FCBE3C9FC77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2511029" y="3469003"/>
            <a:ext cx="1420412" cy="154644"/>
          </a:xfrm>
          <a:prstGeom prst="roundRect">
            <a:avLst>
              <a:gd name="adj" fmla="val 50000"/>
            </a:avLst>
          </a:prstGeom>
          <a:solidFill>
            <a:schemeClr val="tx1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93" name="Text Placeholder 13">
            <a:extLst>
              <a:ext uri="{FF2B5EF4-FFF2-40B4-BE49-F238E27FC236}">
                <a16:creationId xmlns:a16="http://schemas.microsoft.com/office/drawing/2014/main" id="{CC3FF656-42DB-682D-7BA3-74AB008DC1F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3020833" y="3756115"/>
            <a:ext cx="4265261" cy="154644"/>
          </a:xfrm>
          <a:prstGeom prst="roundRect">
            <a:avLst>
              <a:gd name="adj" fmla="val 50000"/>
            </a:avLst>
          </a:prstGeom>
          <a:solidFill>
            <a:schemeClr val="tx1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ADFE9500-99EC-5AE9-DBA2-6E25DEE7C680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265176" y="2100834"/>
            <a:ext cx="8622792" cy="10058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chemeClr val="bg1">
                <a:lumMod val="90000"/>
              </a:schemeClr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23">
            <a:extLst>
              <a:ext uri="{FF2B5EF4-FFF2-40B4-BE49-F238E27FC236}">
                <a16:creationId xmlns:a16="http://schemas.microsoft.com/office/drawing/2014/main" id="{F0CEB20F-7AEB-F21F-12A3-9402C3DABA5C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265176" y="2628900"/>
            <a:ext cx="8622792" cy="10058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chemeClr val="bg1">
                <a:lumMod val="90000"/>
              </a:schemeClr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3">
            <a:extLst>
              <a:ext uri="{FF2B5EF4-FFF2-40B4-BE49-F238E27FC236}">
                <a16:creationId xmlns:a16="http://schemas.microsoft.com/office/drawing/2014/main" id="{A7FEECA6-402D-97F5-9F96-E3D36A77087B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265176" y="3143250"/>
            <a:ext cx="8622792" cy="10058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chemeClr val="bg1">
                <a:lumMod val="90000"/>
              </a:schemeClr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3">
            <a:extLst>
              <a:ext uri="{FF2B5EF4-FFF2-40B4-BE49-F238E27FC236}">
                <a16:creationId xmlns:a16="http://schemas.microsoft.com/office/drawing/2014/main" id="{8DEDC1F7-57E3-CD6A-3A08-A1EFC7325FE2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265176" y="3685032"/>
            <a:ext cx="8622792" cy="10058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chemeClr val="bg1">
                <a:lumMod val="90000"/>
              </a:schemeClr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3">
            <a:extLst>
              <a:ext uri="{FF2B5EF4-FFF2-40B4-BE49-F238E27FC236}">
                <a16:creationId xmlns:a16="http://schemas.microsoft.com/office/drawing/2014/main" id="{61A9E916-C145-3559-A187-6BB4F9B1CE2D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265176" y="4213098"/>
            <a:ext cx="8622792" cy="10058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chemeClr val="bg1">
                <a:lumMod val="90000"/>
              </a:schemeClr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Slide Number Placeholder 8">
            <a:extLst>
              <a:ext uri="{FF2B5EF4-FFF2-40B4-BE49-F238E27FC236}">
                <a16:creationId xmlns:a16="http://schemas.microsoft.com/office/drawing/2014/main" id="{2B494BD3-78AC-5F38-508B-9A51EE045E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16" name="Title 17">
            <a:extLst>
              <a:ext uri="{FF2B5EF4-FFF2-40B4-BE49-F238E27FC236}">
                <a16:creationId xmlns:a16="http://schemas.microsoft.com/office/drawing/2014/main" id="{9498C42F-9F54-4A88-5DDB-4E711E784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8FA85CDE-4487-8ED6-6400-061F50E061A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3844" y="929640"/>
            <a:ext cx="8595122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8984240"/>
      </p:ext>
    </p:extLst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lling Funnels, Multiples =  ">
    <p:bg>
      <p:bgPr>
        <a:solidFill>
          <a:srgbClr val="F2F0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7F941C9-8B7B-E5FB-3355-BA6EDA1360C5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 rot="10800000">
            <a:off x="233171" y="1899378"/>
            <a:ext cx="1673351" cy="2736056"/>
          </a:xfrm>
          <a:prstGeom prst="triangle">
            <a:avLst/>
          </a:prstGeom>
          <a:noFill/>
          <a:ln cap="rnd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3" name="Text Placeholder 13">
            <a:extLst>
              <a:ext uri="{FF2B5EF4-FFF2-40B4-BE49-F238E27FC236}">
                <a16:creationId xmlns:a16="http://schemas.microsoft.com/office/drawing/2014/main" id="{9E505A3F-695E-4B65-D835-0FB6B1456DF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456260" y="1898320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9" name="Freeform 78">
            <a:extLst>
              <a:ext uri="{FF2B5EF4-FFF2-40B4-BE49-F238E27FC236}">
                <a16:creationId xmlns:a16="http://schemas.microsoft.com/office/drawing/2014/main" id="{DEFFE5EE-2CA8-0AB4-2CDA-4767928C1698}"/>
              </a:ext>
            </a:extLst>
          </p:cNvPr>
          <p:cNvSpPr/>
          <p:nvPr/>
        </p:nvSpPr>
        <p:spPr>
          <a:xfrm>
            <a:off x="3354961" y="3110051"/>
            <a:ext cx="130695" cy="63754"/>
          </a:xfrm>
          <a:custGeom>
            <a:avLst/>
            <a:gdLst/>
            <a:ahLst/>
            <a:cxnLst/>
            <a:rect l="l" t="t" r="r" b="b"/>
            <a:pathLst>
              <a:path w="112471" h="54864">
                <a:moveTo>
                  <a:pt x="0" y="38862"/>
                </a:moveTo>
                <a:lnTo>
                  <a:pt x="112471" y="38862"/>
                </a:lnTo>
                <a:lnTo>
                  <a:pt x="112471" y="54864"/>
                </a:lnTo>
                <a:lnTo>
                  <a:pt x="0" y="54864"/>
                </a:lnTo>
                <a:close/>
                <a:moveTo>
                  <a:pt x="0" y="0"/>
                </a:moveTo>
                <a:lnTo>
                  <a:pt x="112471" y="0"/>
                </a:lnTo>
                <a:lnTo>
                  <a:pt x="112471" y="16002"/>
                </a:lnTo>
                <a:lnTo>
                  <a:pt x="0" y="160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4290" tIns="0" rIns="0" bIns="0" rtlCol="0" anchor="ctr">
            <a:noAutofit/>
          </a:bodyPr>
          <a:lstStyle/>
          <a:p>
            <a:pPr algn="ctr"/>
            <a:endParaRPr lang="en-UA" sz="1050" b="0" i="0">
              <a:solidFill>
                <a:schemeClr val="bg1"/>
              </a:solidFill>
              <a:latin typeface="Autaut Grotesk" pitchFamily="2" charset="77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CFE1A4-788B-CC47-B1B2-E4A1DFB99A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4" name="Text Placeholder 68">
            <a:extLst>
              <a:ext uri="{FF2B5EF4-FFF2-40B4-BE49-F238E27FC236}">
                <a16:creationId xmlns:a16="http://schemas.microsoft.com/office/drawing/2014/main" id="{2C9D4354-498C-9525-680F-8E7D8D837A5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3844" y="863865"/>
            <a:ext cx="8595122" cy="189283"/>
          </a:xfrm>
        </p:spPr>
        <p:txBody>
          <a:bodyPr wrap="square">
            <a:spAutoFit/>
          </a:bodyPr>
          <a:lstStyle>
            <a:lvl1pPr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24">
            <a:extLst>
              <a:ext uri="{FF2B5EF4-FFF2-40B4-BE49-F238E27FC236}">
                <a16:creationId xmlns:a16="http://schemas.microsoft.com/office/drawing/2014/main" id="{E1FF08EF-845B-5D51-0AE9-AA1F62B8272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71462" y="1985583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4">
            <a:extLst>
              <a:ext uri="{FF2B5EF4-FFF2-40B4-BE49-F238E27FC236}">
                <a16:creationId xmlns:a16="http://schemas.microsoft.com/office/drawing/2014/main" id="{6A0F7A12-708E-0D98-DFB8-93BCFA51FCC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1462" y="2408968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DD7702A-0564-E40B-3356-21387ED2B1D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71462" y="3038094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4">
            <a:extLst>
              <a:ext uri="{FF2B5EF4-FFF2-40B4-BE49-F238E27FC236}">
                <a16:creationId xmlns:a16="http://schemas.microsoft.com/office/drawing/2014/main" id="{15FA767A-188E-B923-7137-3D0836D18CF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71462" y="3742659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4">
            <a:extLst>
              <a:ext uri="{FF2B5EF4-FFF2-40B4-BE49-F238E27FC236}">
                <a16:creationId xmlns:a16="http://schemas.microsoft.com/office/drawing/2014/main" id="{D6DAE93D-CA73-8629-0B22-6EA7500F37F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271462" y="4126396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34">
            <a:extLst>
              <a:ext uri="{FF2B5EF4-FFF2-40B4-BE49-F238E27FC236}">
                <a16:creationId xmlns:a16="http://schemas.microsoft.com/office/drawing/2014/main" id="{31E60A38-4CD8-CB87-CB4A-42130BF2B113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60114" y="1577577"/>
            <a:ext cx="2047875" cy="392415"/>
          </a:xfrm>
        </p:spPr>
        <p:txBody>
          <a:bodyPr>
            <a:spAutoFit/>
          </a:bodyPr>
          <a:lstStyle>
            <a:lvl1pPr algn="l"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4" name="Text Placeholder 13">
            <a:extLst>
              <a:ext uri="{FF2B5EF4-FFF2-40B4-BE49-F238E27FC236}">
                <a16:creationId xmlns:a16="http://schemas.microsoft.com/office/drawing/2014/main" id="{CE5C0370-0479-AE2F-721F-C53F0D57DFC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456260" y="2336784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5" name="Text Placeholder 13">
            <a:extLst>
              <a:ext uri="{FF2B5EF4-FFF2-40B4-BE49-F238E27FC236}">
                <a16:creationId xmlns:a16="http://schemas.microsoft.com/office/drawing/2014/main" id="{48EE6DDC-CA30-466D-D213-5F34FEC7CBE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2456260" y="2775248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6" name="Text Placeholder 13">
            <a:extLst>
              <a:ext uri="{FF2B5EF4-FFF2-40B4-BE49-F238E27FC236}">
                <a16:creationId xmlns:a16="http://schemas.microsoft.com/office/drawing/2014/main" id="{089E8C59-BAA5-5072-9D81-994E94D49E8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456260" y="3213713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7" name="Text Placeholder 13">
            <a:extLst>
              <a:ext uri="{FF2B5EF4-FFF2-40B4-BE49-F238E27FC236}">
                <a16:creationId xmlns:a16="http://schemas.microsoft.com/office/drawing/2014/main" id="{8CC30CC1-9D2A-4C25-71F0-B974B1411221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2456260" y="3652177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8" name="Text Placeholder 13">
            <a:extLst>
              <a:ext uri="{FF2B5EF4-FFF2-40B4-BE49-F238E27FC236}">
                <a16:creationId xmlns:a16="http://schemas.microsoft.com/office/drawing/2014/main" id="{7D6045FD-6ECA-2380-7362-4908B9DF8704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2456260" y="4090640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2" name="Text Placeholder 13">
            <a:extLst>
              <a:ext uri="{FF2B5EF4-FFF2-40B4-BE49-F238E27FC236}">
                <a16:creationId xmlns:a16="http://schemas.microsoft.com/office/drawing/2014/main" id="{3A3DF0E8-B8AF-B5C4-9DCF-A8A1BA32C9C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959274" y="1898320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3" name="Text Placeholder 34">
            <a:extLst>
              <a:ext uri="{FF2B5EF4-FFF2-40B4-BE49-F238E27FC236}">
                <a16:creationId xmlns:a16="http://schemas.microsoft.com/office/drawing/2014/main" id="{F5386F76-3FC7-5E84-9ACA-DED23F4C259B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763129" y="1577577"/>
            <a:ext cx="2047875" cy="392415"/>
          </a:xfrm>
        </p:spPr>
        <p:txBody>
          <a:bodyPr>
            <a:spAutoFit/>
          </a:bodyPr>
          <a:lstStyle>
            <a:lvl1pPr algn="ctr"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4" name="Text Placeholder 13">
            <a:extLst>
              <a:ext uri="{FF2B5EF4-FFF2-40B4-BE49-F238E27FC236}">
                <a16:creationId xmlns:a16="http://schemas.microsoft.com/office/drawing/2014/main" id="{153C8EE3-0D8B-AB1E-4207-75CAB2619D9C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6959274" y="2336784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5" name="Text Placeholder 13">
            <a:extLst>
              <a:ext uri="{FF2B5EF4-FFF2-40B4-BE49-F238E27FC236}">
                <a16:creationId xmlns:a16="http://schemas.microsoft.com/office/drawing/2014/main" id="{13F09317-DA35-3B35-705D-DBBD82DBB90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6959274" y="2775248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6" name="Text Placeholder 13">
            <a:extLst>
              <a:ext uri="{FF2B5EF4-FFF2-40B4-BE49-F238E27FC236}">
                <a16:creationId xmlns:a16="http://schemas.microsoft.com/office/drawing/2014/main" id="{16C29D1F-5FD4-FA62-857A-6C4A6DA71095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6959274" y="3213713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7" name="Text Placeholder 13">
            <a:extLst>
              <a:ext uri="{FF2B5EF4-FFF2-40B4-BE49-F238E27FC236}">
                <a16:creationId xmlns:a16="http://schemas.microsoft.com/office/drawing/2014/main" id="{33EFBE9A-0C9A-AB98-BDCC-2B740E31EE74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6959274" y="3652177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8" name="Text Placeholder 13">
            <a:extLst>
              <a:ext uri="{FF2B5EF4-FFF2-40B4-BE49-F238E27FC236}">
                <a16:creationId xmlns:a16="http://schemas.microsoft.com/office/drawing/2014/main" id="{2B69EED1-0947-19B9-68CB-9285C71F468F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6959274" y="4090640"/>
            <a:ext cx="781622" cy="294894"/>
          </a:xfrm>
          <a:prstGeom prst="roundRect">
            <a:avLst>
              <a:gd name="adj" fmla="val 7139"/>
            </a:avLst>
          </a:prstGeom>
          <a:noFill/>
          <a:ln w="6350">
            <a:solidFill>
              <a:schemeClr val="accent1"/>
            </a:solidFill>
          </a:ln>
        </p:spPr>
        <p:txBody>
          <a:bodyPr lIns="45720" tIns="45720" rIns="45720" bIns="45720" anchor="ctr"/>
          <a:lstStyle>
            <a:lvl1pPr algn="ctr">
              <a:spcBef>
                <a:spcPts val="0"/>
              </a:spcBef>
              <a:spcAft>
                <a:spcPts val="600"/>
              </a:spcAft>
              <a:defRPr sz="825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1" name="Title 150">
            <a:extLst>
              <a:ext uri="{FF2B5EF4-FFF2-40B4-BE49-F238E27FC236}">
                <a16:creationId xmlns:a16="http://schemas.microsoft.com/office/drawing/2014/main" id="{C42F39C2-97A9-E6EC-23A3-5239595C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8595122" cy="50783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154" name="Graphic 153">
            <a:extLst>
              <a:ext uri="{FF2B5EF4-FFF2-40B4-BE49-F238E27FC236}">
                <a16:creationId xmlns:a16="http://schemas.microsoft.com/office/drawing/2014/main" id="{F90A01F9-8C1A-9922-2276-6B5D5C962E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3844" y="4849059"/>
            <a:ext cx="170009" cy="177401"/>
          </a:xfrm>
          <a:prstGeom prst="rect">
            <a:avLst/>
          </a:prstGeom>
        </p:spPr>
      </p:pic>
      <p:sp>
        <p:nvSpPr>
          <p:cNvPr id="156" name="Trapezium 155">
            <a:extLst>
              <a:ext uri="{FF2B5EF4-FFF2-40B4-BE49-F238E27FC236}">
                <a16:creationId xmlns:a16="http://schemas.microsoft.com/office/drawing/2014/main" id="{7902DEA8-BF3B-6EAA-2924-D99009F37C45}"/>
              </a:ext>
            </a:extLst>
          </p:cNvPr>
          <p:cNvSpPr/>
          <p:nvPr/>
        </p:nvSpPr>
        <p:spPr>
          <a:xfrm flipV="1">
            <a:off x="4763129" y="1898320"/>
            <a:ext cx="2047875" cy="733806"/>
          </a:xfrm>
          <a:prstGeom prst="trapezoid">
            <a:avLst>
              <a:gd name="adj" fmla="val 4123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A" sz="1050" b="0" i="0">
              <a:solidFill>
                <a:schemeClr val="bg1"/>
              </a:solidFill>
              <a:latin typeface="Autaut Grotesk" pitchFamily="2" charset="77"/>
            </a:endParaRPr>
          </a:p>
        </p:txBody>
      </p:sp>
      <p:sp>
        <p:nvSpPr>
          <p:cNvPr id="158" name="Trapezium 157">
            <a:extLst>
              <a:ext uri="{FF2B5EF4-FFF2-40B4-BE49-F238E27FC236}">
                <a16:creationId xmlns:a16="http://schemas.microsoft.com/office/drawing/2014/main" id="{FCF4E131-295D-DB76-84C6-6556D3BD935C}"/>
              </a:ext>
            </a:extLst>
          </p:cNvPr>
          <p:cNvSpPr/>
          <p:nvPr/>
        </p:nvSpPr>
        <p:spPr>
          <a:xfrm flipV="1">
            <a:off x="5131433" y="2777405"/>
            <a:ext cx="1311268" cy="733806"/>
          </a:xfrm>
          <a:prstGeom prst="trapezoid">
            <a:avLst>
              <a:gd name="adj" fmla="val 4019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A" sz="1050" b="0" i="0">
              <a:solidFill>
                <a:schemeClr val="bg1"/>
              </a:solidFill>
              <a:latin typeface="Autaut Grotesk" pitchFamily="2" charset="77"/>
            </a:endParaRPr>
          </a:p>
        </p:txBody>
      </p:sp>
      <p:sp>
        <p:nvSpPr>
          <p:cNvPr id="159" name="Text Placeholder 24">
            <a:extLst>
              <a:ext uri="{FF2B5EF4-FFF2-40B4-BE49-F238E27FC236}">
                <a16:creationId xmlns:a16="http://schemas.microsoft.com/office/drawing/2014/main" id="{D644F11B-6A42-5FE0-6F5D-36006A3825C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763128" y="2026731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0" name="Text Placeholder 24">
            <a:extLst>
              <a:ext uri="{FF2B5EF4-FFF2-40B4-BE49-F238E27FC236}">
                <a16:creationId xmlns:a16="http://schemas.microsoft.com/office/drawing/2014/main" id="{52517AD2-F763-9DC6-EC34-2C8F786295DF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763128" y="2905816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1" name="Text Placeholder 24">
            <a:extLst>
              <a:ext uri="{FF2B5EF4-FFF2-40B4-BE49-F238E27FC236}">
                <a16:creationId xmlns:a16="http://schemas.microsoft.com/office/drawing/2014/main" id="{14E973F9-97AB-B390-60A1-F8C09A75A1EF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>
          <a:xfrm>
            <a:off x="4763128" y="3784900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569ACEFC-27E0-A1C4-F0BB-F50F329ABFBC}"/>
              </a:ext>
            </a:extLst>
          </p:cNvPr>
          <p:cNvCxnSpPr>
            <a:cxnSpLocks/>
          </p:cNvCxnSpPr>
          <p:nvPr/>
        </p:nvCxnSpPr>
        <p:spPr>
          <a:xfrm>
            <a:off x="4763129" y="3703900"/>
            <a:ext cx="1312994" cy="0"/>
          </a:xfrm>
          <a:prstGeom prst="line">
            <a:avLst/>
          </a:prstGeom>
          <a:ln w="6350"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20C86378-780D-0130-3F05-CE5731B0F35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142898" y="3003948"/>
            <a:ext cx="243686" cy="240373"/>
          </a:xfrm>
          <a:prstGeom prst="ellipse">
            <a:avLst/>
          </a:prstGeom>
          <a:solidFill>
            <a:srgbClr val="1A1E1D"/>
          </a:solidFill>
          <a:ln>
            <a:noFill/>
          </a:ln>
        </p:spPr>
        <p:txBody>
          <a:bodyPr/>
          <a:lstStyle>
            <a:lvl1pPr algn="ctr"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X</a:t>
            </a:r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B769D0AF-C982-EBFA-69BF-B7C0F2970BB7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3314700" y="3010806"/>
            <a:ext cx="243686" cy="240373"/>
          </a:xfrm>
          <a:prstGeom prst="ellipse">
            <a:avLst/>
          </a:prstGeom>
          <a:solidFill>
            <a:srgbClr val="1A1E1D"/>
          </a:solidFill>
          <a:ln>
            <a:noFill/>
          </a:ln>
        </p:spPr>
        <p:txBody>
          <a:bodyPr anchor="b"/>
          <a:lstStyle>
            <a:lvl1pPr algn="ctr">
              <a:defRPr sz="135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=</a:t>
            </a:r>
          </a:p>
        </p:txBody>
      </p:sp>
      <p:sp>
        <p:nvSpPr>
          <p:cNvPr id="11" name="Picture Placeholder 23">
            <a:extLst>
              <a:ext uri="{FF2B5EF4-FFF2-40B4-BE49-F238E27FC236}">
                <a16:creationId xmlns:a16="http://schemas.microsoft.com/office/drawing/2014/main" id="{648DB20D-4018-C0B0-0109-9468F9C1DC5C}"/>
              </a:ext>
            </a:extLst>
          </p:cNvPr>
          <p:cNvSpPr>
            <a:spLocks noGrp="1"/>
          </p:cNvSpPr>
          <p:nvPr>
            <p:ph type="pic" sz="quarter" idx="64"/>
          </p:nvPr>
        </p:nvSpPr>
        <p:spPr>
          <a:xfrm>
            <a:off x="267462" y="1831324"/>
            <a:ext cx="1844399" cy="19864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23">
            <a:extLst>
              <a:ext uri="{FF2B5EF4-FFF2-40B4-BE49-F238E27FC236}">
                <a16:creationId xmlns:a16="http://schemas.microsoft.com/office/drawing/2014/main" id="{DA99FC1E-E6D6-FC58-C6CF-6A7CAD382827}"/>
              </a:ext>
            </a:extLst>
          </p:cNvPr>
          <p:cNvSpPr>
            <a:spLocks noGrp="1"/>
          </p:cNvSpPr>
          <p:nvPr>
            <p:ph type="pic" sz="quarter" idx="65"/>
          </p:nvPr>
        </p:nvSpPr>
        <p:spPr>
          <a:xfrm>
            <a:off x="445770" y="2286000"/>
            <a:ext cx="1673352" cy="23774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0" name="Picture Placeholder 23">
            <a:extLst>
              <a:ext uri="{FF2B5EF4-FFF2-40B4-BE49-F238E27FC236}">
                <a16:creationId xmlns:a16="http://schemas.microsoft.com/office/drawing/2014/main" id="{CAF58114-976C-ACCB-B5C8-30AA2000655F}"/>
              </a:ext>
            </a:extLst>
          </p:cNvPr>
          <p:cNvSpPr>
            <a:spLocks noGrp="1"/>
          </p:cNvSpPr>
          <p:nvPr>
            <p:ph type="pic" sz="quarter" idx="66"/>
          </p:nvPr>
        </p:nvSpPr>
        <p:spPr>
          <a:xfrm>
            <a:off x="589788" y="2722626"/>
            <a:ext cx="1522476" cy="205741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Picture Placeholder 23">
            <a:extLst>
              <a:ext uri="{FF2B5EF4-FFF2-40B4-BE49-F238E27FC236}">
                <a16:creationId xmlns:a16="http://schemas.microsoft.com/office/drawing/2014/main" id="{17FD33D5-34F0-D439-19DA-C00C285F45B5}"/>
              </a:ext>
            </a:extLst>
          </p:cNvPr>
          <p:cNvSpPr>
            <a:spLocks noGrp="1"/>
          </p:cNvSpPr>
          <p:nvPr>
            <p:ph type="pic" sz="quarter" idx="67"/>
          </p:nvPr>
        </p:nvSpPr>
        <p:spPr>
          <a:xfrm>
            <a:off x="836676" y="3600450"/>
            <a:ext cx="1296162" cy="219457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Picture Placeholder 23">
            <a:extLst>
              <a:ext uri="{FF2B5EF4-FFF2-40B4-BE49-F238E27FC236}">
                <a16:creationId xmlns:a16="http://schemas.microsoft.com/office/drawing/2014/main" id="{FF6033CB-1850-8B0C-7BB8-4A79AF50D115}"/>
              </a:ext>
            </a:extLst>
          </p:cNvPr>
          <p:cNvSpPr>
            <a:spLocks noGrp="1"/>
          </p:cNvSpPr>
          <p:nvPr>
            <p:ph type="pic" sz="quarter" idx="68"/>
          </p:nvPr>
        </p:nvSpPr>
        <p:spPr>
          <a:xfrm>
            <a:off x="953262" y="4030218"/>
            <a:ext cx="1172718" cy="18745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884D98C7-0A2E-5FC8-493C-EE591B8B0450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4743450" y="1888236"/>
            <a:ext cx="2066544" cy="21031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9" name="Picture Placeholder 23">
            <a:extLst>
              <a:ext uri="{FF2B5EF4-FFF2-40B4-BE49-F238E27FC236}">
                <a16:creationId xmlns:a16="http://schemas.microsoft.com/office/drawing/2014/main" id="{357C33A5-CACE-046C-FF49-089B1099DC17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4743450" y="2800350"/>
            <a:ext cx="2066544" cy="21031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0" name="Picture Placeholder 23">
            <a:extLst>
              <a:ext uri="{FF2B5EF4-FFF2-40B4-BE49-F238E27FC236}">
                <a16:creationId xmlns:a16="http://schemas.microsoft.com/office/drawing/2014/main" id="{3FB01AB2-67F3-D68D-86A8-990D57141FAA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4743450" y="3657600"/>
            <a:ext cx="2066544" cy="21031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1" name="Picture Placeholder 7">
            <a:extLst>
              <a:ext uri="{FF2B5EF4-FFF2-40B4-BE49-F238E27FC236}">
                <a16:creationId xmlns:a16="http://schemas.microsoft.com/office/drawing/2014/main" id="{AFD3469F-4ACB-A14A-5A43-17692233662F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6649506" y="3003948"/>
            <a:ext cx="243686" cy="240373"/>
          </a:xfrm>
          <a:prstGeom prst="ellipse">
            <a:avLst/>
          </a:prstGeom>
          <a:solidFill>
            <a:srgbClr val="1A1E1D"/>
          </a:solidFill>
          <a:ln>
            <a:noFill/>
          </a:ln>
        </p:spPr>
        <p:txBody>
          <a:bodyPr/>
          <a:lstStyle>
            <a:lvl1pPr algn="ctr"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X</a:t>
            </a:r>
          </a:p>
        </p:txBody>
      </p:sp>
      <p:sp>
        <p:nvSpPr>
          <p:cNvPr id="32" name="Picture Placeholder 7">
            <a:extLst>
              <a:ext uri="{FF2B5EF4-FFF2-40B4-BE49-F238E27FC236}">
                <a16:creationId xmlns:a16="http://schemas.microsoft.com/office/drawing/2014/main" id="{A6775CAA-AF74-9A15-6730-EBB76114034B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7821307" y="3010806"/>
            <a:ext cx="243686" cy="240373"/>
          </a:xfrm>
          <a:prstGeom prst="ellipse">
            <a:avLst/>
          </a:prstGeom>
          <a:solidFill>
            <a:srgbClr val="1A1E1D"/>
          </a:solidFill>
          <a:ln>
            <a:noFill/>
          </a:ln>
        </p:spPr>
        <p:txBody>
          <a:bodyPr anchor="b"/>
          <a:lstStyle>
            <a:lvl1pPr algn="ctr">
              <a:defRPr sz="135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=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F6FE28DB-3AFD-ECB7-176B-702BB6D57CD5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3608310" y="2722626"/>
            <a:ext cx="753378" cy="960120"/>
          </a:xfrm>
          <a:prstGeom prst="roundRect">
            <a:avLst>
              <a:gd name="adj" fmla="val 10799"/>
            </a:avLst>
          </a:prstGeom>
          <a:solidFill>
            <a:schemeClr val="tx1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2100" b="1" i="0">
                <a:solidFill>
                  <a:schemeClr val="bg1"/>
                </a:solidFill>
                <a:latin typeface="Autaut Grotesk Bold" pitchFamily="2" charset="77"/>
              </a:defRPr>
            </a:lvl1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90" name="Text Placeholder 89">
            <a:extLst>
              <a:ext uri="{FF2B5EF4-FFF2-40B4-BE49-F238E27FC236}">
                <a16:creationId xmlns:a16="http://schemas.microsoft.com/office/drawing/2014/main" id="{216272AC-792D-1410-BC96-9354E238C64B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675470" y="3328800"/>
            <a:ext cx="604032" cy="251076"/>
          </a:xfrm>
        </p:spPr>
        <p:txBody>
          <a:bodyPr>
            <a:noAutofit/>
          </a:bodyPr>
          <a:lstStyle>
            <a:lvl1pPr algn="ctr">
              <a:defRPr sz="1050" b="1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60CBA37A-A8E1-7FFA-ED2E-D95B31F43637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8131302" y="2722626"/>
            <a:ext cx="753378" cy="960120"/>
          </a:xfrm>
          <a:prstGeom prst="roundRect">
            <a:avLst>
              <a:gd name="adj" fmla="val 10799"/>
            </a:avLst>
          </a:prstGeom>
          <a:solidFill>
            <a:srgbClr val="0F52BA"/>
          </a:solidFill>
        </p:spPr>
        <p:txBody>
          <a:bodyPr lIns="45720" tIns="45720" rIns="45720" bIns="4572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defRPr sz="2100" b="1" i="0">
                <a:solidFill>
                  <a:schemeClr val="bg1"/>
                </a:solidFill>
                <a:latin typeface="Autaut Grotesk Bold" pitchFamily="2" charset="77"/>
              </a:defRPr>
            </a:lvl1pPr>
          </a:lstStyle>
          <a:p>
            <a:pPr lvl="0"/>
            <a:r>
              <a:rPr lang="en-GB"/>
              <a:t>Text</a:t>
            </a:r>
          </a:p>
        </p:txBody>
      </p:sp>
      <p:sp>
        <p:nvSpPr>
          <p:cNvPr id="9" name="Text Placeholder 89">
            <a:extLst>
              <a:ext uri="{FF2B5EF4-FFF2-40B4-BE49-F238E27FC236}">
                <a16:creationId xmlns:a16="http://schemas.microsoft.com/office/drawing/2014/main" id="{84D19B8C-84CB-F1DC-0F90-4D8C84334CF0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>
          <a:xfrm>
            <a:off x="8198462" y="3328800"/>
            <a:ext cx="604032" cy="251076"/>
          </a:xfrm>
        </p:spPr>
        <p:txBody>
          <a:bodyPr>
            <a:noAutofit/>
          </a:bodyPr>
          <a:lstStyle>
            <a:lvl1pPr algn="ctr">
              <a:defRPr sz="1050" b="1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4F9F4C-37C5-B4EE-5261-E1E07C8C2175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>
                    <a:lumMod val="75000"/>
                  </a:schemeClr>
                </a:solidFill>
              </a:rPr>
              <a:t>© 2025 Lumivero. All rights reserved.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737204673"/>
      </p:ext>
    </p:extLst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lling Funnels 2">
    <p:bg>
      <p:bgPr>
        <a:solidFill>
          <a:srgbClr val="F2F0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icture Placeholder 133">
            <a:extLst>
              <a:ext uri="{FF2B5EF4-FFF2-40B4-BE49-F238E27FC236}">
                <a16:creationId xmlns:a16="http://schemas.microsoft.com/office/drawing/2014/main" id="{6CC0440E-1964-A710-2529-75A19A4193B3}"/>
              </a:ext>
            </a:extLst>
          </p:cNvPr>
          <p:cNvSpPr>
            <a:spLocks noGrp="1"/>
          </p:cNvSpPr>
          <p:nvPr>
            <p:ph type="pic" sz="quarter" idx="75"/>
          </p:nvPr>
        </p:nvSpPr>
        <p:spPr>
          <a:xfrm rot="10800000">
            <a:off x="455200" y="1782747"/>
            <a:ext cx="2976086" cy="638175"/>
          </a:xfrm>
          <a:prstGeom prst="trapezoid">
            <a:avLst>
              <a:gd name="adj" fmla="val 55090"/>
            </a:avLst>
          </a:prstGeom>
          <a:solidFill>
            <a:srgbClr val="FFFFFF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5" name="Picture Placeholder 133">
            <a:extLst>
              <a:ext uri="{FF2B5EF4-FFF2-40B4-BE49-F238E27FC236}">
                <a16:creationId xmlns:a16="http://schemas.microsoft.com/office/drawing/2014/main" id="{759F92C9-FBD3-DA5F-FFA2-7C317CCF63EC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 rot="10800000">
            <a:off x="882681" y="2614962"/>
            <a:ext cx="2121123" cy="670179"/>
          </a:xfrm>
          <a:prstGeom prst="trapezoid">
            <a:avLst>
              <a:gd name="adj" fmla="val 55090"/>
            </a:avLst>
          </a:prstGeom>
          <a:solidFill>
            <a:srgbClr val="FFFFFF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6" name="Picture Placeholder 133">
            <a:extLst>
              <a:ext uri="{FF2B5EF4-FFF2-40B4-BE49-F238E27FC236}">
                <a16:creationId xmlns:a16="http://schemas.microsoft.com/office/drawing/2014/main" id="{2D53AC60-5903-073C-E9F4-D932AEF0D9E4}"/>
              </a:ext>
            </a:extLst>
          </p:cNvPr>
          <p:cNvSpPr>
            <a:spLocks noGrp="1"/>
          </p:cNvSpPr>
          <p:nvPr>
            <p:ph type="pic" sz="quarter" idx="77"/>
          </p:nvPr>
        </p:nvSpPr>
        <p:spPr>
          <a:xfrm rot="10800000">
            <a:off x="1335309" y="3479181"/>
            <a:ext cx="1215867" cy="661035"/>
          </a:xfrm>
          <a:prstGeom prst="trapezoid">
            <a:avLst>
              <a:gd name="adj" fmla="val 55090"/>
            </a:avLst>
          </a:prstGeom>
          <a:solidFill>
            <a:srgbClr val="FFFFFF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7" name="Picture Placeholder 133">
            <a:extLst>
              <a:ext uri="{FF2B5EF4-FFF2-40B4-BE49-F238E27FC236}">
                <a16:creationId xmlns:a16="http://schemas.microsoft.com/office/drawing/2014/main" id="{28B6311F-5BEF-EB79-8331-9C92F70919EC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 rot="10800000">
            <a:off x="1753647" y="4334256"/>
            <a:ext cx="372333" cy="411480"/>
          </a:xfrm>
          <a:prstGeom prst="trapezoid">
            <a:avLst>
              <a:gd name="adj" fmla="val 55090"/>
            </a:avLst>
          </a:prstGeom>
          <a:solidFill>
            <a:srgbClr val="FFFFFF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9" name="Picture Placeholder 133">
            <a:extLst>
              <a:ext uri="{FF2B5EF4-FFF2-40B4-BE49-F238E27FC236}">
                <a16:creationId xmlns:a16="http://schemas.microsoft.com/office/drawing/2014/main" id="{2B499040-8D61-D53E-1E27-6741D83207BD}"/>
              </a:ext>
            </a:extLst>
          </p:cNvPr>
          <p:cNvSpPr>
            <a:spLocks noGrp="1"/>
          </p:cNvSpPr>
          <p:nvPr>
            <p:ph type="pic" sz="quarter" idx="79"/>
          </p:nvPr>
        </p:nvSpPr>
        <p:spPr>
          <a:xfrm rot="10800000">
            <a:off x="4146805" y="1782747"/>
            <a:ext cx="2976086" cy="638175"/>
          </a:xfrm>
          <a:prstGeom prst="trapezoid">
            <a:avLst>
              <a:gd name="adj" fmla="val 55090"/>
            </a:avLst>
          </a:prstGeom>
          <a:solidFill>
            <a:srgbClr val="FFFFFF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0" name="Picture Placeholder 133">
            <a:extLst>
              <a:ext uri="{FF2B5EF4-FFF2-40B4-BE49-F238E27FC236}">
                <a16:creationId xmlns:a16="http://schemas.microsoft.com/office/drawing/2014/main" id="{35DEF0B3-DBB7-405D-3AA9-051F7E91A97F}"/>
              </a:ext>
            </a:extLst>
          </p:cNvPr>
          <p:cNvSpPr>
            <a:spLocks noGrp="1"/>
          </p:cNvSpPr>
          <p:nvPr>
            <p:ph type="pic" sz="quarter" idx="80"/>
          </p:nvPr>
        </p:nvSpPr>
        <p:spPr>
          <a:xfrm rot="10800000">
            <a:off x="4574285" y="2683542"/>
            <a:ext cx="2121123" cy="670179"/>
          </a:xfrm>
          <a:prstGeom prst="trapezoid">
            <a:avLst>
              <a:gd name="adj" fmla="val 55090"/>
            </a:avLst>
          </a:prstGeom>
          <a:solidFill>
            <a:srgbClr val="FFFFFF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1" name="Picture Placeholder 133">
            <a:extLst>
              <a:ext uri="{FF2B5EF4-FFF2-40B4-BE49-F238E27FC236}">
                <a16:creationId xmlns:a16="http://schemas.microsoft.com/office/drawing/2014/main" id="{78DBF43A-8252-B531-133E-A9B23648981B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 rot="10800000">
            <a:off x="5026913" y="3609483"/>
            <a:ext cx="1215867" cy="1108821"/>
          </a:xfrm>
          <a:prstGeom prst="trapezoid">
            <a:avLst>
              <a:gd name="adj" fmla="val 55090"/>
            </a:avLst>
          </a:prstGeom>
          <a:solidFill>
            <a:srgbClr val="FFFFFF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610A93-76DC-46BA-4DD0-9FC1771B9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8595122" cy="50783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CFE1A4-788B-CC47-B1B2-E4A1DFB99A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4" name="Text Placeholder 68">
            <a:extLst>
              <a:ext uri="{FF2B5EF4-FFF2-40B4-BE49-F238E27FC236}">
                <a16:creationId xmlns:a16="http://schemas.microsoft.com/office/drawing/2014/main" id="{2C9D4354-498C-9525-680F-8E7D8D837A5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3844" y="863865"/>
            <a:ext cx="8595122" cy="189283"/>
          </a:xfrm>
        </p:spPr>
        <p:txBody>
          <a:bodyPr>
            <a:spAutoFit/>
          </a:bodyPr>
          <a:lstStyle>
            <a:lvl1pPr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AD073E36-323E-ED99-6064-BB5AD5255A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23473" y="3675460"/>
            <a:ext cx="2045493" cy="913202"/>
          </a:xfrm>
          <a:prstGeom prst="roundRect">
            <a:avLst>
              <a:gd name="adj" fmla="val 7139"/>
            </a:avLst>
          </a:prstGeom>
          <a:solidFill>
            <a:srgbClr val="1A1E1D"/>
          </a:solidFill>
        </p:spPr>
        <p:txBody>
          <a:bodyPr lIns="109728" tIns="82296" rIns="109728" bIns="82296"/>
          <a:lstStyle>
            <a:lvl1pPr>
              <a:spcBef>
                <a:spcPts val="0"/>
              </a:spcBef>
              <a:spcAft>
                <a:spcPts val="600"/>
              </a:spcAft>
              <a:defRPr sz="120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DE9A16B-250B-560F-D7F8-52D6D62CA0C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00126" y="1316974"/>
            <a:ext cx="2047875" cy="392415"/>
          </a:xfrm>
        </p:spPr>
        <p:txBody>
          <a:bodyPr>
            <a:noAutofit/>
          </a:bodyPr>
          <a:lstStyle>
            <a:lvl1pPr algn="ctr"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GB"/>
              <a:t>Click to edit Master </a:t>
            </a:r>
            <a:br>
              <a:rPr lang="en-GB"/>
            </a:br>
            <a:r>
              <a:rPr lang="en-GB"/>
              <a:t>text styles</a:t>
            </a:r>
          </a:p>
        </p:txBody>
      </p:sp>
      <p:sp>
        <p:nvSpPr>
          <p:cNvPr id="36" name="Text Placeholder 34">
            <a:extLst>
              <a:ext uri="{FF2B5EF4-FFF2-40B4-BE49-F238E27FC236}">
                <a16:creationId xmlns:a16="http://schemas.microsoft.com/office/drawing/2014/main" id="{EDDA273E-A55D-E037-419C-E565CA4613B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48358" y="1330691"/>
            <a:ext cx="2047875" cy="392415"/>
          </a:xfrm>
        </p:spPr>
        <p:txBody>
          <a:bodyPr>
            <a:noAutofit/>
          </a:bodyPr>
          <a:lstStyle>
            <a:lvl1pPr algn="ctr"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GB"/>
              <a:t>Click to edit Master </a:t>
            </a:r>
            <a:br>
              <a:rPr lang="en-GB"/>
            </a:br>
            <a:r>
              <a:rPr lang="en-GB"/>
              <a:t>text styles</a:t>
            </a:r>
          </a:p>
        </p:txBody>
      </p:sp>
      <p:sp>
        <p:nvSpPr>
          <p:cNvPr id="20" name="Text Placeholder 24">
            <a:extLst>
              <a:ext uri="{FF2B5EF4-FFF2-40B4-BE49-F238E27FC236}">
                <a16:creationId xmlns:a16="http://schemas.microsoft.com/office/drawing/2014/main" id="{2934A2BA-0C83-084D-7892-732D1FCB2B19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86893" y="2012154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4">
            <a:extLst>
              <a:ext uri="{FF2B5EF4-FFF2-40B4-BE49-F238E27FC236}">
                <a16:creationId xmlns:a16="http://schemas.microsoft.com/office/drawing/2014/main" id="{A4238F4D-7244-09C7-5879-C181F9A19EC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86893" y="2852067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4">
            <a:extLst>
              <a:ext uri="{FF2B5EF4-FFF2-40B4-BE49-F238E27FC236}">
                <a16:creationId xmlns:a16="http://schemas.microsoft.com/office/drawing/2014/main" id="{993BA41E-249A-9943-F294-B983D557271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86893" y="3728081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4">
            <a:extLst>
              <a:ext uri="{FF2B5EF4-FFF2-40B4-BE49-F238E27FC236}">
                <a16:creationId xmlns:a16="http://schemas.microsoft.com/office/drawing/2014/main" id="{B19D1055-21DB-372B-B22F-AFB5FC9CBA6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286893" y="4461577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24">
            <a:extLst>
              <a:ext uri="{FF2B5EF4-FFF2-40B4-BE49-F238E27FC236}">
                <a16:creationId xmlns:a16="http://schemas.microsoft.com/office/drawing/2014/main" id="{71DD7360-42E1-2112-DD41-9D3CCF930F03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944853" y="2037840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" name="Text Placeholder 24">
            <a:extLst>
              <a:ext uri="{FF2B5EF4-FFF2-40B4-BE49-F238E27FC236}">
                <a16:creationId xmlns:a16="http://schemas.microsoft.com/office/drawing/2014/main" id="{3EB7B162-DEAA-3CF2-6FBA-44ADD41CFA9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917421" y="3054085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24">
            <a:extLst>
              <a:ext uri="{FF2B5EF4-FFF2-40B4-BE49-F238E27FC236}">
                <a16:creationId xmlns:a16="http://schemas.microsoft.com/office/drawing/2014/main" id="{4ADD6231-5DCE-C26B-6F44-D34B0D6F11BE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3917421" y="3933169"/>
            <a:ext cx="1451147" cy="392415"/>
          </a:xfrm>
        </p:spPr>
        <p:txBody>
          <a:bodyPr wrap="square" anchor="t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23">
            <a:extLst>
              <a:ext uri="{FF2B5EF4-FFF2-40B4-BE49-F238E27FC236}">
                <a16:creationId xmlns:a16="http://schemas.microsoft.com/office/drawing/2014/main" id="{B0A738AE-9E05-AD82-9D52-01B93C063EA4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315468" y="1930216"/>
            <a:ext cx="2832354" cy="153785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8" name="Picture Placeholder 23">
            <a:extLst>
              <a:ext uri="{FF2B5EF4-FFF2-40B4-BE49-F238E27FC236}">
                <a16:creationId xmlns:a16="http://schemas.microsoft.com/office/drawing/2014/main" id="{5A8BEBBA-1114-48FC-B0E9-D62A3C9411AA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281177" y="2782165"/>
            <a:ext cx="2407159" cy="230679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2" name="Picture Placeholder 23">
            <a:extLst>
              <a:ext uri="{FF2B5EF4-FFF2-40B4-BE49-F238E27FC236}">
                <a16:creationId xmlns:a16="http://schemas.microsoft.com/office/drawing/2014/main" id="{74E989C6-71B6-60CC-E557-B64DDF4BF5A5}"/>
              </a:ext>
            </a:extLst>
          </p:cNvPr>
          <p:cNvSpPr>
            <a:spLocks noGrp="1"/>
          </p:cNvSpPr>
          <p:nvPr>
            <p:ph type="pic" sz="quarter" idx="74"/>
          </p:nvPr>
        </p:nvSpPr>
        <p:spPr>
          <a:xfrm>
            <a:off x="281177" y="3637130"/>
            <a:ext cx="2139697" cy="230679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2" name="Picture Placeholder 23">
            <a:extLst>
              <a:ext uri="{FF2B5EF4-FFF2-40B4-BE49-F238E27FC236}">
                <a16:creationId xmlns:a16="http://schemas.microsoft.com/office/drawing/2014/main" id="{3CAAB533-DFFB-1E61-5E8A-0ED0CCAF427D}"/>
              </a:ext>
            </a:extLst>
          </p:cNvPr>
          <p:cNvSpPr>
            <a:spLocks noGrp="1"/>
          </p:cNvSpPr>
          <p:nvPr>
            <p:ph type="pic" sz="quarter" idx="82"/>
          </p:nvPr>
        </p:nvSpPr>
        <p:spPr>
          <a:xfrm>
            <a:off x="288036" y="4381327"/>
            <a:ext cx="1728217" cy="255617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3" name="Picture Placeholder 23">
            <a:extLst>
              <a:ext uri="{FF2B5EF4-FFF2-40B4-BE49-F238E27FC236}">
                <a16:creationId xmlns:a16="http://schemas.microsoft.com/office/drawing/2014/main" id="{5B0740D0-11D5-5C59-BF7E-A231618788B2}"/>
              </a:ext>
            </a:extLst>
          </p:cNvPr>
          <p:cNvSpPr>
            <a:spLocks noGrp="1"/>
          </p:cNvSpPr>
          <p:nvPr>
            <p:ph type="pic" sz="quarter" idx="83"/>
          </p:nvPr>
        </p:nvSpPr>
        <p:spPr>
          <a:xfrm>
            <a:off x="3943350" y="1930216"/>
            <a:ext cx="2832354" cy="153785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4" name="Picture Placeholder 23">
            <a:extLst>
              <a:ext uri="{FF2B5EF4-FFF2-40B4-BE49-F238E27FC236}">
                <a16:creationId xmlns:a16="http://schemas.microsoft.com/office/drawing/2014/main" id="{6748C0BC-D35E-D903-B5A2-AA984CA28D24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3909060" y="2971801"/>
            <a:ext cx="2466594" cy="14859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5" name="Picture Placeholder 23">
            <a:extLst>
              <a:ext uri="{FF2B5EF4-FFF2-40B4-BE49-F238E27FC236}">
                <a16:creationId xmlns:a16="http://schemas.microsoft.com/office/drawing/2014/main" id="{C8D8974F-7410-7737-ADE9-67E0EE756139}"/>
              </a:ext>
            </a:extLst>
          </p:cNvPr>
          <p:cNvSpPr>
            <a:spLocks noGrp="1"/>
          </p:cNvSpPr>
          <p:nvPr>
            <p:ph type="pic" sz="quarter" idx="85"/>
          </p:nvPr>
        </p:nvSpPr>
        <p:spPr>
          <a:xfrm>
            <a:off x="3909060" y="3829050"/>
            <a:ext cx="2098548" cy="19659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62138696"/>
      </p:ext>
    </p:extLst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nnel + Details">
    <p:bg>
      <p:bgPr>
        <a:solidFill>
          <a:srgbClr val="0F52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C04AD003-73E0-10E7-DD55-04F7164B04BB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 rot="10800000">
            <a:off x="1659778" y="3725754"/>
            <a:ext cx="1467470" cy="313608"/>
          </a:xfrm>
          <a:prstGeom prst="trapezoid">
            <a:avLst/>
          </a:prstGeom>
          <a:solidFill>
            <a:srgbClr val="F2F0EB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4F101338-78C5-D8CF-319E-53DACF90D7BD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 rot="10800000">
            <a:off x="1488328" y="3184540"/>
            <a:ext cx="1810370" cy="335616"/>
          </a:xfrm>
          <a:prstGeom prst="trapezoid">
            <a:avLst/>
          </a:prstGeom>
          <a:solidFill>
            <a:srgbClr val="F2F0EB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1118F50C-7AE5-7CA9-C99F-5DD87600D108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 rot="10800000">
            <a:off x="1316878" y="2649474"/>
            <a:ext cx="2153270" cy="418196"/>
          </a:xfrm>
          <a:prstGeom prst="trapezoid">
            <a:avLst/>
          </a:prstGeom>
          <a:solidFill>
            <a:srgbClr val="F2F0EB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3060778D-AA22-E0A8-F469-F89B980A33ED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 rot="10800000">
            <a:off x="1172860" y="2126122"/>
            <a:ext cx="2441306" cy="418196"/>
          </a:xfrm>
          <a:prstGeom prst="trapezoid">
            <a:avLst/>
          </a:prstGeom>
          <a:solidFill>
            <a:srgbClr val="F2F0EB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E1149CF-44AA-AF99-B184-19ABA838B47E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 rot="10800000">
            <a:off x="973978" y="1522333"/>
            <a:ext cx="2839070" cy="459629"/>
          </a:xfrm>
          <a:prstGeom prst="trapezoid">
            <a:avLst/>
          </a:prstGeom>
          <a:solidFill>
            <a:srgbClr val="F2F0EB"/>
          </a:solidFill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F013D4-2E50-4271-0657-F368030753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9" name="Text Placeholder 68">
            <a:extLst>
              <a:ext uri="{FF2B5EF4-FFF2-40B4-BE49-F238E27FC236}">
                <a16:creationId xmlns:a16="http://schemas.microsoft.com/office/drawing/2014/main" id="{32CE9062-E2A7-9680-5BF0-C3C2E021511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3844" y="863865"/>
            <a:ext cx="8595122" cy="189283"/>
          </a:xfrm>
        </p:spPr>
        <p:txBody>
          <a:bodyPr wrap="square">
            <a:spAutoFit/>
          </a:bodyPr>
          <a:lstStyle>
            <a:lvl1pPr>
              <a:defRPr sz="12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CB71617-3051-541A-F21C-B78E0A9EF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8595122" cy="50783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9989CED-E135-9005-C3DB-CF54F5545EC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912394" y="1658577"/>
            <a:ext cx="2774156" cy="305952"/>
          </a:xfrm>
        </p:spPr>
        <p:txBody>
          <a:bodyPr anchor="ctr"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24">
            <a:extLst>
              <a:ext uri="{FF2B5EF4-FFF2-40B4-BE49-F238E27FC236}">
                <a16:creationId xmlns:a16="http://schemas.microsoft.com/office/drawing/2014/main" id="{20F3DC40-9115-C7AD-4B70-B7CF73029DE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663976" y="2183645"/>
            <a:ext cx="2774156" cy="305952"/>
          </a:xfrm>
        </p:spPr>
        <p:txBody>
          <a:bodyPr anchor="ctr"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24">
            <a:extLst>
              <a:ext uri="{FF2B5EF4-FFF2-40B4-BE49-F238E27FC236}">
                <a16:creationId xmlns:a16="http://schemas.microsoft.com/office/drawing/2014/main" id="{1E9458AF-55D0-DD33-C76D-470E91308AE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497288" y="2708713"/>
            <a:ext cx="2774156" cy="305952"/>
          </a:xfrm>
        </p:spPr>
        <p:txBody>
          <a:bodyPr anchor="ctr"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24">
            <a:extLst>
              <a:ext uri="{FF2B5EF4-FFF2-40B4-BE49-F238E27FC236}">
                <a16:creationId xmlns:a16="http://schemas.microsoft.com/office/drawing/2014/main" id="{706EF82B-8457-6818-70C3-DBADA9651E8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335363" y="3233782"/>
            <a:ext cx="2774156" cy="305952"/>
          </a:xfrm>
        </p:spPr>
        <p:txBody>
          <a:bodyPr anchor="ctr"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24">
            <a:extLst>
              <a:ext uri="{FF2B5EF4-FFF2-40B4-BE49-F238E27FC236}">
                <a16:creationId xmlns:a16="http://schemas.microsoft.com/office/drawing/2014/main" id="{2618CEF6-4ABC-5E2F-70F6-A920BA40521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171057" y="3758850"/>
            <a:ext cx="2774156" cy="305952"/>
          </a:xfrm>
        </p:spPr>
        <p:txBody>
          <a:bodyPr anchor="ctr"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DBF1EEE-F9FD-74AA-C5D3-3528FF753401}"/>
              </a:ext>
            </a:extLst>
          </p:cNvPr>
          <p:cNvCxnSpPr>
            <a:cxnSpLocks/>
          </p:cNvCxnSpPr>
          <p:nvPr/>
        </p:nvCxnSpPr>
        <p:spPr>
          <a:xfrm>
            <a:off x="3912394" y="1577576"/>
            <a:ext cx="277415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F8F7EBE-A600-7C16-B594-1216D99E6FB8}"/>
              </a:ext>
            </a:extLst>
          </p:cNvPr>
          <p:cNvCxnSpPr>
            <a:cxnSpLocks/>
          </p:cNvCxnSpPr>
          <p:nvPr/>
        </p:nvCxnSpPr>
        <p:spPr>
          <a:xfrm>
            <a:off x="3663976" y="2102645"/>
            <a:ext cx="277415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18027E0-4598-75FE-BE3C-76A2630FE7F8}"/>
              </a:ext>
            </a:extLst>
          </p:cNvPr>
          <p:cNvCxnSpPr>
            <a:cxnSpLocks/>
          </p:cNvCxnSpPr>
          <p:nvPr/>
        </p:nvCxnSpPr>
        <p:spPr>
          <a:xfrm>
            <a:off x="3497288" y="2627713"/>
            <a:ext cx="277415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3F8CC4B-3A78-471D-AC81-130583B390FA}"/>
              </a:ext>
            </a:extLst>
          </p:cNvPr>
          <p:cNvCxnSpPr>
            <a:cxnSpLocks/>
          </p:cNvCxnSpPr>
          <p:nvPr/>
        </p:nvCxnSpPr>
        <p:spPr>
          <a:xfrm>
            <a:off x="3335363" y="3152781"/>
            <a:ext cx="277415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B63E584-565A-B99D-B668-A532E5FC9E57}"/>
              </a:ext>
            </a:extLst>
          </p:cNvPr>
          <p:cNvCxnSpPr>
            <a:cxnSpLocks/>
          </p:cNvCxnSpPr>
          <p:nvPr/>
        </p:nvCxnSpPr>
        <p:spPr>
          <a:xfrm>
            <a:off x="3171057" y="3677849"/>
            <a:ext cx="2774156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Slide Number Placeholder 8">
            <a:extLst>
              <a:ext uri="{FF2B5EF4-FFF2-40B4-BE49-F238E27FC236}">
                <a16:creationId xmlns:a16="http://schemas.microsoft.com/office/drawing/2014/main" id="{40EB60C3-C307-99F9-D895-2C8B07FD5D36}"/>
              </a:ext>
            </a:extLst>
          </p:cNvPr>
          <p:cNvSpPr txBox="1">
            <a:spLocks/>
          </p:cNvSpPr>
          <p:nvPr/>
        </p:nvSpPr>
        <p:spPr>
          <a:xfrm>
            <a:off x="8720375" y="4891594"/>
            <a:ext cx="14859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A"/>
            </a:defPPr>
            <a:lvl1pPr marL="0" algn="r" defTabSz="914400" rtl="0" eaLnBrk="1" latinLnBrk="0" hangingPunct="1">
              <a:defRPr sz="800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401EB4A-BA14-B348-B205-95E6EA23E914}" type="slidenum">
              <a:rPr lang="en-UA" sz="600" b="0" i="0" smtClean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rPr>
              <a:pPr/>
              <a:t>‹#›</a:t>
            </a:fld>
            <a:endParaRPr lang="en-UA" sz="600" b="0" i="0">
              <a:solidFill>
                <a:schemeClr val="accent6">
                  <a:lumMod val="90000"/>
                </a:schemeClr>
              </a:solidFill>
              <a:latin typeface="Autaut Grotesk" pitchFamily="2" charset="77"/>
            </a:endParaRPr>
          </a:p>
        </p:txBody>
      </p:sp>
      <p:pic>
        <p:nvPicPr>
          <p:cNvPr id="46" name="Graphic 45">
            <a:extLst>
              <a:ext uri="{FF2B5EF4-FFF2-40B4-BE49-F238E27FC236}">
                <a16:creationId xmlns:a16="http://schemas.microsoft.com/office/drawing/2014/main" id="{042044C5-64C1-9B50-0A70-B534377DDA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3844" y="4849059"/>
            <a:ext cx="170009" cy="177401"/>
          </a:xfrm>
          <a:prstGeom prst="rect">
            <a:avLst/>
          </a:prstGeom>
        </p:spPr>
      </p:pic>
      <p:sp>
        <p:nvSpPr>
          <p:cNvPr id="55" name="Text Placeholder 24">
            <a:extLst>
              <a:ext uri="{FF2B5EF4-FFF2-40B4-BE49-F238E27FC236}">
                <a16:creationId xmlns:a16="http://schemas.microsoft.com/office/drawing/2014/main" id="{2731E1F5-ED08-98C8-6A45-7E139EDDEB65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242689" y="1618077"/>
            <a:ext cx="2290221" cy="305952"/>
          </a:xfrm>
        </p:spPr>
        <p:txBody>
          <a:bodyPr anchor="ctr"/>
          <a:lstStyle>
            <a:lvl1pPr algn="ctr">
              <a:defRPr sz="1200" b="1" i="0">
                <a:solidFill>
                  <a:schemeClr val="tx1"/>
                </a:solidFill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24">
            <a:extLst>
              <a:ext uri="{FF2B5EF4-FFF2-40B4-BE49-F238E27FC236}">
                <a16:creationId xmlns:a16="http://schemas.microsoft.com/office/drawing/2014/main" id="{0843FB91-5DC1-DBD2-D62D-5259A62A5421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278311" y="2137144"/>
            <a:ext cx="2218977" cy="305952"/>
          </a:xfrm>
        </p:spPr>
        <p:txBody>
          <a:bodyPr anchor="ctr"/>
          <a:lstStyle>
            <a:lvl1pPr algn="ctr">
              <a:defRPr sz="1200" b="1" i="0">
                <a:solidFill>
                  <a:schemeClr val="tx1"/>
                </a:solidFill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7" name="Text Placeholder 24">
            <a:extLst>
              <a:ext uri="{FF2B5EF4-FFF2-40B4-BE49-F238E27FC236}">
                <a16:creationId xmlns:a16="http://schemas.microsoft.com/office/drawing/2014/main" id="{D410B43F-2F88-5D72-9F57-0705CCE92B1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523243" y="2668208"/>
            <a:ext cx="1729112" cy="305952"/>
          </a:xfrm>
        </p:spPr>
        <p:txBody>
          <a:bodyPr anchor="ctr"/>
          <a:lstStyle>
            <a:lvl1pPr algn="ctr">
              <a:defRPr sz="1200" b="1" i="0">
                <a:solidFill>
                  <a:schemeClr val="tx1"/>
                </a:solidFill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8" name="Text Placeholder 24">
            <a:extLst>
              <a:ext uri="{FF2B5EF4-FFF2-40B4-BE49-F238E27FC236}">
                <a16:creationId xmlns:a16="http://schemas.microsoft.com/office/drawing/2014/main" id="{90C6F31C-098C-CC79-083F-03542E01241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1699889" y="3192083"/>
            <a:ext cx="1375820" cy="305952"/>
          </a:xfrm>
        </p:spPr>
        <p:txBody>
          <a:bodyPr anchor="ctr"/>
          <a:lstStyle>
            <a:lvl1pPr algn="ctr">
              <a:defRPr sz="1200" b="1" i="0">
                <a:solidFill>
                  <a:schemeClr val="tx1"/>
                </a:solidFill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9" name="Text Placeholder 24">
            <a:extLst>
              <a:ext uri="{FF2B5EF4-FFF2-40B4-BE49-F238E27FC236}">
                <a16:creationId xmlns:a16="http://schemas.microsoft.com/office/drawing/2014/main" id="{3B23AB02-71E2-5199-5EC7-C81666EA408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1772625" y="3717150"/>
            <a:ext cx="1230348" cy="305952"/>
          </a:xfrm>
        </p:spPr>
        <p:txBody>
          <a:bodyPr anchor="ctr"/>
          <a:lstStyle>
            <a:lvl1pPr algn="ctr">
              <a:defRPr sz="1200" b="1" i="0">
                <a:solidFill>
                  <a:schemeClr val="tx1"/>
                </a:solidFill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F00647-7F79-75E5-D1E3-E465AC6D9B53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</a:rPr>
              <a:t>© 2025 Lumivero. All rights reserved.</a:t>
            </a:r>
            <a:endParaRPr lang="en-UA" sz="525" b="0" i="0" spc="225">
              <a:solidFill>
                <a:schemeClr val="bg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13537673"/>
      </p:ext>
    </p:extLst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 Transformatio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7">
            <a:extLst>
              <a:ext uri="{FF2B5EF4-FFF2-40B4-BE49-F238E27FC236}">
                <a16:creationId xmlns:a16="http://schemas.microsoft.com/office/drawing/2014/main" id="{55399C6F-EC1D-690E-FCF4-01DC11B61D24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5390913" y="1776222"/>
            <a:ext cx="2029444" cy="2818638"/>
          </a:xfrm>
          <a:prstGeom prst="roundRect">
            <a:avLst>
              <a:gd name="adj" fmla="val 4878"/>
            </a:avLst>
          </a:prstGeom>
          <a:solidFill>
            <a:srgbClr val="FFFFFF"/>
          </a:solidFill>
        </p:spPr>
        <p:txBody>
          <a:bodyPr anchor="t"/>
          <a:lstStyle>
            <a:lvl1pPr algn="l">
              <a:lnSpc>
                <a:spcPct val="150000"/>
              </a:lnSpc>
              <a:defRPr sz="1800"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3B666A-B2EA-BB28-9847-3BD04AD33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B7E6FB-F4BC-AC5E-F0E0-C2DE86BA5C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50E6A6C-C310-C7C3-417C-40E6788D35D4}"/>
              </a:ext>
            </a:extLst>
          </p:cNvPr>
          <p:cNvSpPr/>
          <p:nvPr/>
        </p:nvSpPr>
        <p:spPr>
          <a:xfrm>
            <a:off x="1000125" y="1788710"/>
            <a:ext cx="2047875" cy="2799959"/>
          </a:xfrm>
          <a:prstGeom prst="roundRect">
            <a:avLst>
              <a:gd name="adj" fmla="val 327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A" sz="1050" b="0" i="0">
              <a:latin typeface="Autaut Grotesk" pitchFamily="2" charset="77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0EA3BE71-21F7-02CD-52BC-C258528F103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00125" y="1577579"/>
            <a:ext cx="2047875" cy="130132"/>
          </a:xfrm>
        </p:spPr>
        <p:txBody>
          <a:bodyPr>
            <a:noAutofit/>
          </a:bodyPr>
          <a:lstStyle>
            <a:lvl1pPr algn="ctr">
              <a:defRPr sz="825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4">
            <a:extLst>
              <a:ext uri="{FF2B5EF4-FFF2-40B4-BE49-F238E27FC236}">
                <a16:creationId xmlns:a16="http://schemas.microsoft.com/office/drawing/2014/main" id="{FD560F84-74EF-3169-6C0C-6A300CB35EE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367338" y="1577579"/>
            <a:ext cx="2047875" cy="130132"/>
          </a:xfrm>
        </p:spPr>
        <p:txBody>
          <a:bodyPr>
            <a:noAutofit/>
          </a:bodyPr>
          <a:lstStyle>
            <a:lvl1pPr algn="ctr">
              <a:defRPr sz="825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046CAD2A-7B37-0E52-BF26-CE85927C539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3182540" y="1872500"/>
            <a:ext cx="2050257" cy="392415"/>
          </a:xfrm>
        </p:spPr>
        <p:txBody>
          <a:bodyPr anchor="ctr">
            <a:spAutoFit/>
          </a:bodyPr>
          <a:lstStyle>
            <a:lvl1pPr algn="ctr"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307DB7B4-783D-A7E0-16FE-63122EEFA90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182540" y="2432492"/>
            <a:ext cx="2050257" cy="392415"/>
          </a:xfrm>
        </p:spPr>
        <p:txBody>
          <a:bodyPr anchor="ctr">
            <a:spAutoFit/>
          </a:bodyPr>
          <a:lstStyle>
            <a:lvl1pPr algn="ctr"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47C16439-5612-9727-1A35-3E82BF4608BD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3182540" y="2992484"/>
            <a:ext cx="2050257" cy="392415"/>
          </a:xfrm>
        </p:spPr>
        <p:txBody>
          <a:bodyPr anchor="ctr">
            <a:spAutoFit/>
          </a:bodyPr>
          <a:lstStyle>
            <a:lvl1pPr algn="ctr"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25">
            <a:extLst>
              <a:ext uri="{FF2B5EF4-FFF2-40B4-BE49-F238E27FC236}">
                <a16:creationId xmlns:a16="http://schemas.microsoft.com/office/drawing/2014/main" id="{49EFC563-610A-BAF6-68C1-45C0FA8D9A14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3182540" y="3552476"/>
            <a:ext cx="2050257" cy="392415"/>
          </a:xfrm>
        </p:spPr>
        <p:txBody>
          <a:bodyPr anchor="ctr">
            <a:spAutoFit/>
          </a:bodyPr>
          <a:lstStyle>
            <a:lvl1pPr algn="ctr"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5">
            <a:extLst>
              <a:ext uri="{FF2B5EF4-FFF2-40B4-BE49-F238E27FC236}">
                <a16:creationId xmlns:a16="http://schemas.microsoft.com/office/drawing/2014/main" id="{9C82D6BD-81DC-BDFA-63EB-AD2145EB263C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3182540" y="4112468"/>
            <a:ext cx="2050257" cy="392415"/>
          </a:xfrm>
        </p:spPr>
        <p:txBody>
          <a:bodyPr anchor="ctr">
            <a:spAutoFit/>
          </a:bodyPr>
          <a:lstStyle>
            <a:lvl1pPr algn="ctr"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25">
            <a:extLst>
              <a:ext uri="{FF2B5EF4-FFF2-40B4-BE49-F238E27FC236}">
                <a16:creationId xmlns:a16="http://schemas.microsoft.com/office/drawing/2014/main" id="{8FC8BB7F-3721-1C56-DAB7-33BBCA4098D0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1136176" y="1872500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25">
            <a:extLst>
              <a:ext uri="{FF2B5EF4-FFF2-40B4-BE49-F238E27FC236}">
                <a16:creationId xmlns:a16="http://schemas.microsoft.com/office/drawing/2014/main" id="{82B0580E-0DCD-EBEE-F3E2-0A06D2B7A5EF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1136176" y="2432492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25">
            <a:extLst>
              <a:ext uri="{FF2B5EF4-FFF2-40B4-BE49-F238E27FC236}">
                <a16:creationId xmlns:a16="http://schemas.microsoft.com/office/drawing/2014/main" id="{D3E5BB5E-404A-7AC9-D0E6-76B37D9156D7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136176" y="2992484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25">
            <a:extLst>
              <a:ext uri="{FF2B5EF4-FFF2-40B4-BE49-F238E27FC236}">
                <a16:creationId xmlns:a16="http://schemas.microsoft.com/office/drawing/2014/main" id="{26BFDF4A-6EA0-2041-43AD-43AF3A5C7A5F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1136176" y="3552476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25">
            <a:extLst>
              <a:ext uri="{FF2B5EF4-FFF2-40B4-BE49-F238E27FC236}">
                <a16:creationId xmlns:a16="http://schemas.microsoft.com/office/drawing/2014/main" id="{CF730AC8-0376-DDC6-6DAB-3C93F05C8D96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1136176" y="4112468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25">
            <a:extLst>
              <a:ext uri="{FF2B5EF4-FFF2-40B4-BE49-F238E27FC236}">
                <a16:creationId xmlns:a16="http://schemas.microsoft.com/office/drawing/2014/main" id="{27064E1A-5076-EAD8-1710-C59CE6AD31AA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5503388" y="1872500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25">
            <a:extLst>
              <a:ext uri="{FF2B5EF4-FFF2-40B4-BE49-F238E27FC236}">
                <a16:creationId xmlns:a16="http://schemas.microsoft.com/office/drawing/2014/main" id="{987868BD-60AC-AD17-A494-4B3DE2718B64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5503388" y="2432492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25">
            <a:extLst>
              <a:ext uri="{FF2B5EF4-FFF2-40B4-BE49-F238E27FC236}">
                <a16:creationId xmlns:a16="http://schemas.microsoft.com/office/drawing/2014/main" id="{70556B98-17DA-2A56-A415-F016B57AD37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5503388" y="2992484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25">
            <a:extLst>
              <a:ext uri="{FF2B5EF4-FFF2-40B4-BE49-F238E27FC236}">
                <a16:creationId xmlns:a16="http://schemas.microsoft.com/office/drawing/2014/main" id="{9981C9A9-51BB-94F2-B2F7-6F966384A1E4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5503388" y="3552476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25">
            <a:extLst>
              <a:ext uri="{FF2B5EF4-FFF2-40B4-BE49-F238E27FC236}">
                <a16:creationId xmlns:a16="http://schemas.microsoft.com/office/drawing/2014/main" id="{C8301406-63E8-B8F8-36D1-0FA83A686C6B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5503388" y="4112468"/>
            <a:ext cx="1775774" cy="392415"/>
          </a:xfrm>
        </p:spPr>
        <p:txBody>
          <a:bodyPr wrap="square" anchor="ctr">
            <a:spAutoFit/>
          </a:bodyPr>
          <a:lstStyle>
            <a:lvl1pPr algn="ctr">
              <a:defRPr sz="1200"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38EE6673-75AF-B58F-C8C9-DFD2EB1785FA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1136142" y="2354580"/>
            <a:ext cx="6126480" cy="10744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3">
            <a:extLst>
              <a:ext uri="{FF2B5EF4-FFF2-40B4-BE49-F238E27FC236}">
                <a16:creationId xmlns:a16="http://schemas.microsoft.com/office/drawing/2014/main" id="{647A9782-65B7-83BD-722A-4DA6FA8CD94E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1136142" y="2914650"/>
            <a:ext cx="6126480" cy="10744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3">
            <a:extLst>
              <a:ext uri="{FF2B5EF4-FFF2-40B4-BE49-F238E27FC236}">
                <a16:creationId xmlns:a16="http://schemas.microsoft.com/office/drawing/2014/main" id="{45672DF7-A657-4DE9-8C0B-19C52920C808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1136142" y="3479292"/>
            <a:ext cx="6126480" cy="10744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3">
            <a:extLst>
              <a:ext uri="{FF2B5EF4-FFF2-40B4-BE49-F238E27FC236}">
                <a16:creationId xmlns:a16="http://schemas.microsoft.com/office/drawing/2014/main" id="{05A5547D-C472-E911-7F0A-185862766DF5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1136142" y="4043934"/>
            <a:ext cx="6126480" cy="10744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2099B58E-AA55-C46F-F9E5-FB9272EB3D2F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119962" y="2264378"/>
            <a:ext cx="171450" cy="169119"/>
          </a:xfrm>
          <a:prstGeom prst="ellipse">
            <a:avLst/>
          </a:prstGeom>
          <a:solidFill>
            <a:srgbClr val="BC256B"/>
          </a:solidFill>
          <a:ln>
            <a:noFill/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F8551E68-17DB-35B9-69AF-DA96CEB3608C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4119962" y="2826734"/>
            <a:ext cx="171450" cy="169119"/>
          </a:xfrm>
          <a:prstGeom prst="ellipse">
            <a:avLst/>
          </a:prstGeom>
          <a:solidFill>
            <a:srgbClr val="BC256B"/>
          </a:solidFill>
          <a:ln>
            <a:noFill/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7A49D292-8455-B3CB-C950-837E1690E5D8}"/>
              </a:ext>
            </a:extLst>
          </p:cNvPr>
          <p:cNvSpPr>
            <a:spLocks noGrp="1"/>
          </p:cNvSpPr>
          <p:nvPr>
            <p:ph type="pic" sz="quarter" idx="74"/>
          </p:nvPr>
        </p:nvSpPr>
        <p:spPr>
          <a:xfrm>
            <a:off x="4119962" y="3395948"/>
            <a:ext cx="171450" cy="169119"/>
          </a:xfrm>
          <a:prstGeom prst="ellipse">
            <a:avLst/>
          </a:prstGeom>
          <a:solidFill>
            <a:srgbClr val="BC256B"/>
          </a:solidFill>
          <a:ln>
            <a:noFill/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141571ED-A037-D750-4826-337B89AFD3BD}"/>
              </a:ext>
            </a:extLst>
          </p:cNvPr>
          <p:cNvSpPr>
            <a:spLocks noGrp="1"/>
          </p:cNvSpPr>
          <p:nvPr>
            <p:ph type="pic" sz="quarter" idx="75"/>
          </p:nvPr>
        </p:nvSpPr>
        <p:spPr>
          <a:xfrm>
            <a:off x="4131392" y="3949160"/>
            <a:ext cx="171450" cy="169119"/>
          </a:xfrm>
          <a:prstGeom prst="ellipse">
            <a:avLst/>
          </a:prstGeom>
          <a:solidFill>
            <a:srgbClr val="BC256B"/>
          </a:solidFill>
          <a:ln>
            <a:noFill/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009007814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ain Title: Raspberry">
    <p:bg>
      <p:bgPr>
        <a:solidFill>
          <a:srgbClr val="BC25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077BE24-B662-023A-EAC1-60B89355BD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9080" y="3546053"/>
            <a:ext cx="3608069" cy="524606"/>
          </a:xfrm>
        </p:spPr>
        <p:txBody>
          <a:bodyPr/>
          <a:lstStyle>
            <a:lvl1pPr>
              <a:defRPr sz="1200" b="0" i="0">
                <a:solidFill>
                  <a:schemeClr val="bg1"/>
                </a:solidFill>
                <a:latin typeface="Autaut Grotesk" pitchFamily="2" charset="77"/>
              </a:defRPr>
            </a:lvl1pPr>
            <a:lvl2pPr>
              <a:defRPr sz="1050" b="0" i="0">
                <a:solidFill>
                  <a:schemeClr val="bg1"/>
                </a:solidFill>
                <a:latin typeface="Autaut Grotesk" pitchFamily="2" charset="77"/>
              </a:defRPr>
            </a:lvl2pPr>
            <a:lvl3pPr>
              <a:defRPr sz="788" b="0" i="0">
                <a:solidFill>
                  <a:schemeClr val="bg1"/>
                </a:solidFill>
                <a:latin typeface="Autaut Grotesk" pitchFamily="2" charset="77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DEAA87-6341-CD29-5323-C2A3FAE41D40}"/>
              </a:ext>
            </a:extLst>
          </p:cNvPr>
          <p:cNvCxnSpPr>
            <a:cxnSpLocks/>
          </p:cNvCxnSpPr>
          <p:nvPr/>
        </p:nvCxnSpPr>
        <p:spPr>
          <a:xfrm>
            <a:off x="273249" y="405310"/>
            <a:ext cx="8595717" cy="0"/>
          </a:xfrm>
          <a:prstGeom prst="line">
            <a:avLst/>
          </a:prstGeom>
          <a:ln w="6350">
            <a:solidFill>
              <a:srgbClr val="F2F0E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7AB1B3D2-1930-658A-D9CF-1101A3D4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1854294"/>
            <a:ext cx="7867650" cy="1418414"/>
          </a:xfrm>
        </p:spPr>
        <p:txBody>
          <a:bodyPr anchor="b">
            <a:noAutofit/>
          </a:bodyPr>
          <a:lstStyle>
            <a:lvl1pPr>
              <a:defRPr sz="45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10" name="Picture 9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4CA1BB60-AF69-52CC-C797-F37C4A16A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0616" y="4849074"/>
            <a:ext cx="168350" cy="17738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AC2CDA7-63E6-2BF2-69B8-03914A67BE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03609" y="226883"/>
            <a:ext cx="697707" cy="1043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5538356-C630-AF78-064E-0038CF79F6C7}"/>
              </a:ext>
            </a:extLst>
          </p:cNvPr>
          <p:cNvSpPr txBox="1"/>
          <p:nvPr/>
        </p:nvSpPr>
        <p:spPr>
          <a:xfrm>
            <a:off x="7150162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600" dirty="0">
                <a:solidFill>
                  <a:schemeClr val="bg1"/>
                </a:solidFill>
              </a:rPr>
              <a:t>© 2025 Lumivero. All rights reserved.</a:t>
            </a:r>
            <a:endParaRPr lang="en-UA" sz="525" b="0" i="0" spc="225">
              <a:solidFill>
                <a:schemeClr val="bg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8680438"/>
      </p:ext>
    </p:extLst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: Sapphire">
    <p:bg>
      <p:bgPr>
        <a:solidFill>
          <a:srgbClr val="0F52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6CE9812E-B9D1-B6CC-2128-221A8C6B6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3" y="2101453"/>
            <a:ext cx="4298157" cy="1437085"/>
          </a:xfrm>
        </p:spPr>
        <p:txBody>
          <a:bodyPr anchor="b">
            <a:noAutofit/>
          </a:bodyPr>
          <a:lstStyle>
            <a:lvl1pPr>
              <a:defRPr lang="en-UA" b="0" i="0" dirty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07E2A53-C2AE-7348-24C2-EA97AD131237}"/>
              </a:ext>
            </a:extLst>
          </p:cNvPr>
          <p:cNvCxnSpPr>
            <a:cxnSpLocks/>
          </p:cNvCxnSpPr>
          <p:nvPr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53A0E0-F715-84B3-2C94-238895B8B3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43" y="3675461"/>
            <a:ext cx="4298157" cy="388143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9" name="Picture 8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88E9DF69-849A-CCF8-CB4E-CC43FA067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3" name="Slide Number Placeholder 8">
            <a:extLst>
              <a:ext uri="{FF2B5EF4-FFF2-40B4-BE49-F238E27FC236}">
                <a16:creationId xmlns:a16="http://schemas.microsoft.com/office/drawing/2014/main" id="{DDE479E1-DB5C-63C8-BE59-A32A7CBC7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5A3F81-44B4-AE70-AA68-62B112AA97E4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</a:rPr>
              <a:t>© 2025 Lumivero. All rights reserved.</a:t>
            </a:r>
            <a:endParaRPr lang="en-UA" sz="525" b="0" i="0" spc="225">
              <a:solidFill>
                <a:schemeClr val="bg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1750295"/>
      </p:ext>
    </p:extLst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: Raspberr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6CE9812E-B9D1-B6CC-2128-221A8C6B6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3" y="2101453"/>
            <a:ext cx="4298157" cy="1437085"/>
          </a:xfrm>
        </p:spPr>
        <p:txBody>
          <a:bodyPr anchor="b">
            <a:noAutofit/>
          </a:bodyPr>
          <a:lstStyle>
            <a:lvl1pPr>
              <a:defRPr lang="en-UA" b="0" i="0" dirty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07E2A53-C2AE-7348-24C2-EA97AD131237}"/>
              </a:ext>
            </a:extLst>
          </p:cNvPr>
          <p:cNvCxnSpPr>
            <a:cxnSpLocks/>
          </p:cNvCxnSpPr>
          <p:nvPr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53A0E0-F715-84B3-2C94-238895B8B3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43" y="3675461"/>
            <a:ext cx="4298157" cy="388143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9" name="Picture 8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88E9DF69-849A-CCF8-CB4E-CC43FA067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018693D9-16B8-3598-9A7A-56F9DA582D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63F7DF-991A-325E-EA0E-131788B0C1DB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</a:rPr>
              <a:t>© 2025 Lumivero. All rights reserved.</a:t>
            </a:r>
            <a:endParaRPr lang="en-UA" sz="525" b="0" i="0" spc="225">
              <a:solidFill>
                <a:schemeClr val="bg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30287360"/>
      </p:ext>
    </p:extLst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(Decision): Ocea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6CE9812E-B9D1-B6CC-2128-221A8C6B6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3" y="2101453"/>
            <a:ext cx="4298157" cy="1437085"/>
          </a:xfrm>
        </p:spPr>
        <p:txBody>
          <a:bodyPr anchor="b">
            <a:noAutofit/>
          </a:bodyPr>
          <a:lstStyle>
            <a:lvl1pPr>
              <a:defRPr lang="en-UA" b="0" i="0" dirty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07E2A53-C2AE-7348-24C2-EA97AD131237}"/>
              </a:ext>
            </a:extLst>
          </p:cNvPr>
          <p:cNvCxnSpPr>
            <a:cxnSpLocks/>
          </p:cNvCxnSpPr>
          <p:nvPr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53A0E0-F715-84B3-2C94-238895B8B3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43" y="3675461"/>
            <a:ext cx="4298157" cy="388143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Autaut Grotesk" pitchFamily="2" charset="77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9" name="Picture 8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88E9DF69-849A-CCF8-CB4E-CC43FA067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3CA1E573-2C32-AC6E-544C-952FA20B11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C39B4F-E14D-3330-47FD-1D83F9D94F2C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</a:rPr>
              <a:t>© 2025 Lumivero. All rights reserved.</a:t>
            </a:r>
            <a:endParaRPr lang="en-UA" sz="525" b="0" i="0" spc="225">
              <a:solidFill>
                <a:schemeClr val="bg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565362438"/>
      </p:ext>
    </p:extLst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(Decision): Sk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6CE9812E-B9D1-B6CC-2128-221A8C6B6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3" y="2101453"/>
            <a:ext cx="4298157" cy="1437085"/>
          </a:xfrm>
        </p:spPr>
        <p:txBody>
          <a:bodyPr anchor="b">
            <a:noAutofit/>
          </a:bodyPr>
          <a:lstStyle>
            <a:lvl1pPr>
              <a:defRPr lang="en-UA" b="0" i="0" dirty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07E2A53-C2AE-7348-24C2-EA97AD131237}"/>
              </a:ext>
            </a:extLst>
          </p:cNvPr>
          <p:cNvCxnSpPr>
            <a:cxnSpLocks/>
          </p:cNvCxnSpPr>
          <p:nvPr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tx1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53A0E0-F715-84B3-2C94-238895B8B3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43" y="3675461"/>
            <a:ext cx="4298157" cy="388143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Autaut Grotesk" pitchFamily="2" charset="77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B220843A-2E69-D02C-C490-6C0A8411B7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5" name="Picture 4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E39668DC-CEFE-B824-AF91-C6305940DA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5C8EC1-A106-8E84-6920-68D7D241E0CC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tx1"/>
                </a:solidFill>
              </a:rPr>
              <a:t>© 2025 Lumivero. All rights reserved.</a:t>
            </a:r>
            <a:endParaRPr lang="en-UA" sz="525" b="0" i="0" spc="225">
              <a:solidFill>
                <a:schemeClr val="tx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92739723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(Research): Amethys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6CE9812E-B9D1-B6CC-2128-221A8C6B6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3" y="2101453"/>
            <a:ext cx="4298157" cy="1437085"/>
          </a:xfrm>
        </p:spPr>
        <p:txBody>
          <a:bodyPr anchor="b">
            <a:noAutofit/>
          </a:bodyPr>
          <a:lstStyle>
            <a:lvl1pPr>
              <a:defRPr lang="en-UA" b="0" i="0" dirty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07E2A53-C2AE-7348-24C2-EA97AD131237}"/>
              </a:ext>
            </a:extLst>
          </p:cNvPr>
          <p:cNvCxnSpPr>
            <a:cxnSpLocks/>
          </p:cNvCxnSpPr>
          <p:nvPr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53A0E0-F715-84B3-2C94-238895B8B3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43" y="3675461"/>
            <a:ext cx="4298157" cy="388143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Autaut Grotesk" pitchFamily="2" charset="77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9" name="Picture 8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88E9DF69-849A-CCF8-CB4E-CC43FA067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49092CAE-E819-C2C1-7992-99061F1CED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2DAD2D-D715-4A36-B21A-4614CCBA67E4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</a:rPr>
              <a:t>© 2025 Lumivero. All rights reserved.</a:t>
            </a:r>
            <a:endParaRPr lang="en-UA" sz="525" b="0" i="0" spc="225">
              <a:solidFill>
                <a:schemeClr val="bg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879554663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(Research): Lilac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6CE9812E-B9D1-B6CC-2128-221A8C6B6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3" y="2101453"/>
            <a:ext cx="4298157" cy="1437085"/>
          </a:xfrm>
        </p:spPr>
        <p:txBody>
          <a:bodyPr anchor="b">
            <a:noAutofit/>
          </a:bodyPr>
          <a:lstStyle>
            <a:lvl1pPr>
              <a:defRPr lang="en-UA" b="0" i="0" dirty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07E2A53-C2AE-7348-24C2-EA97AD131237}"/>
              </a:ext>
            </a:extLst>
          </p:cNvPr>
          <p:cNvCxnSpPr>
            <a:cxnSpLocks/>
          </p:cNvCxnSpPr>
          <p:nvPr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tx1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53A0E0-F715-84B3-2C94-238895B8B3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43" y="3675461"/>
            <a:ext cx="4298157" cy="388143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Autaut Grotesk" pitchFamily="2" charset="77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6F433424-22B3-EB05-D147-57471C923A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5" name="Picture 4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62A93EAE-FED4-CE1F-92D1-96C18383D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80C8EEC-C2D2-35E4-AD9A-B32C9689AA2D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tx1"/>
                </a:solidFill>
              </a:rPr>
              <a:t>© 2025 Lumivero. All rights reserved.</a:t>
            </a:r>
            <a:endParaRPr lang="en-UA" sz="525" b="0" i="0" spc="225">
              <a:solidFill>
                <a:schemeClr val="tx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76282461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(Experiential Learning): Fores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6CE9812E-B9D1-B6CC-2128-221A8C6B6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3" y="2101453"/>
            <a:ext cx="4298157" cy="1437085"/>
          </a:xfrm>
        </p:spPr>
        <p:txBody>
          <a:bodyPr anchor="b">
            <a:noAutofit/>
          </a:bodyPr>
          <a:lstStyle>
            <a:lvl1pPr>
              <a:defRPr lang="en-UA" b="0" i="0" dirty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07E2A53-C2AE-7348-24C2-EA97AD131237}"/>
              </a:ext>
            </a:extLst>
          </p:cNvPr>
          <p:cNvCxnSpPr>
            <a:cxnSpLocks/>
          </p:cNvCxnSpPr>
          <p:nvPr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53A0E0-F715-84B3-2C94-238895B8B3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43" y="3675461"/>
            <a:ext cx="4298157" cy="388143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9" name="Picture 8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88E9DF69-849A-CCF8-CB4E-CC43FA067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B17F114-A37A-4EEE-DCFC-3EC2E97C3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3F2CB2-05A7-EB85-9A6E-4ED55EA9769C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</a:rPr>
              <a:t>© 2025 Lumivero. All rights reserved.</a:t>
            </a:r>
            <a:endParaRPr lang="en-UA" sz="525" b="0" i="0" spc="225">
              <a:solidFill>
                <a:schemeClr val="bg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034735069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(Experiential Learning): Fer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6CE9812E-B9D1-B6CC-2128-221A8C6B6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3" y="2101453"/>
            <a:ext cx="4298157" cy="1437085"/>
          </a:xfrm>
        </p:spPr>
        <p:txBody>
          <a:bodyPr anchor="b">
            <a:noAutofit/>
          </a:bodyPr>
          <a:lstStyle>
            <a:lvl1pPr>
              <a:defRPr lang="en-UA" b="0" i="0" dirty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07E2A53-C2AE-7348-24C2-EA97AD131237}"/>
              </a:ext>
            </a:extLst>
          </p:cNvPr>
          <p:cNvCxnSpPr>
            <a:cxnSpLocks/>
          </p:cNvCxnSpPr>
          <p:nvPr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tx1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53A0E0-F715-84B3-2C94-238895B8B3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43" y="3675461"/>
            <a:ext cx="4298157" cy="388143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Autaut Grotesk" pitchFamily="2" charset="77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BC73EFEC-2B48-4559-0396-E5706C8075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5" name="Picture 4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D01F85AB-16EA-A721-E373-6FC20EBE1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F703289-99BF-6897-C805-CFE3487E3652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tx1"/>
                </a:solidFill>
              </a:rPr>
              <a:t>© 2025 Lumivero. All rights reserved.</a:t>
            </a:r>
            <a:endParaRPr lang="en-UA" sz="525" b="0" i="0" spc="225">
              <a:solidFill>
                <a:schemeClr val="tx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12070515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Main Title: Dk Blue">
    <p:bg>
      <p:bgPr>
        <a:solidFill>
          <a:srgbClr val="0F52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B1B3D2-1930-658A-D9CF-1101A3D4DA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67966" y="2626519"/>
            <a:ext cx="3608069" cy="571500"/>
          </a:xfrm>
        </p:spPr>
        <p:txBody>
          <a:bodyPr anchor="t" anchorCtr="0">
            <a:noAutofit/>
          </a:bodyPr>
          <a:lstStyle>
            <a:lvl1pPr algn="ctr">
              <a:defRPr sz="45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GB" dirty="0"/>
              <a:t>Thank you</a:t>
            </a:r>
            <a:endParaRPr lang="en-UA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71485D-1C35-7CD0-D946-036EC018AC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50588" y="2243783"/>
            <a:ext cx="1642826" cy="245814"/>
          </a:xfrm>
          <a:prstGeom prst="rect">
            <a:avLst/>
          </a:prstGeom>
        </p:spPr>
      </p:pic>
      <p:pic>
        <p:nvPicPr>
          <p:cNvPr id="6" name="Picture 5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D7FC21B1-D5CF-A7B2-FCF8-8B384DD06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B4AC0A70-0781-F201-C3CA-80DAE9CAD7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1DA45F-A13B-A214-8DBA-E49635999204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</a:rPr>
              <a:t>© 2025 Lumivero. All rights reserved.</a:t>
            </a:r>
            <a:endParaRPr lang="en-UA" sz="525" b="0" i="0" spc="225">
              <a:solidFill>
                <a:schemeClr val="bg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549197563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Main Title: Dk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B1B3D2-1930-658A-D9CF-1101A3D4DA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67966" y="2626519"/>
            <a:ext cx="3608069" cy="571500"/>
          </a:xfrm>
        </p:spPr>
        <p:txBody>
          <a:bodyPr anchor="t" anchorCtr="0">
            <a:noAutofit/>
          </a:bodyPr>
          <a:lstStyle>
            <a:lvl1pPr algn="ctr">
              <a:defRPr sz="45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GB" dirty="0"/>
              <a:t>Thank you</a:t>
            </a:r>
            <a:endParaRPr lang="en-UA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71485D-1C35-7CD0-D946-036EC018AC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50588" y="2243783"/>
            <a:ext cx="1642826" cy="245814"/>
          </a:xfrm>
          <a:prstGeom prst="rect">
            <a:avLst/>
          </a:prstGeom>
        </p:spPr>
      </p:pic>
      <p:pic>
        <p:nvPicPr>
          <p:cNvPr id="6" name="Picture 5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D7FC21B1-D5CF-A7B2-FCF8-8B384DD06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B4AC0A70-0781-F201-C3CA-80DAE9CAD7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E87D39-2150-792C-899F-02D9C7AEA629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</a:rPr>
              <a:t>© 2025 Lumivero. All rights reserved.</a:t>
            </a:r>
            <a:endParaRPr lang="en-UA" sz="525" b="0" i="0" spc="225">
              <a:solidFill>
                <a:schemeClr val="bg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4055881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52009C8-E89E-9793-EDF9-E59F96169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317835"/>
            <a:ext cx="4000976" cy="507831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FA9D53C-0A2E-932C-8823-62B0A93187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39867" y="750109"/>
            <a:ext cx="3990260" cy="3900090"/>
          </a:xfrm>
        </p:spPr>
        <p:txBody>
          <a:bodyPr/>
          <a:lstStyle>
            <a:lvl1pPr marL="342900" indent="-342900">
              <a:lnSpc>
                <a:spcPct val="150000"/>
              </a:lnSpc>
              <a:buFont typeface="+mj-lt"/>
              <a:buAutoNum type="arabicPeriod"/>
              <a:defRPr sz="1500" b="0" i="0">
                <a:latin typeface="Autaut Grotesk" pitchFamily="2" charset="77"/>
              </a:defRPr>
            </a:lvl1pPr>
            <a:lvl2pPr marL="685800" indent="-342900">
              <a:lnSpc>
                <a:spcPct val="150000"/>
              </a:lnSpc>
              <a:buFont typeface="+mj-lt"/>
              <a:buAutoNum type="arabicPeriod"/>
              <a:defRPr sz="1500" b="0" i="0">
                <a:latin typeface="Autaut Grotesk" pitchFamily="2" charset="77"/>
              </a:defRPr>
            </a:lvl2pPr>
            <a:lvl3pPr marL="942975" indent="-257175">
              <a:lnSpc>
                <a:spcPct val="150000"/>
              </a:lnSpc>
              <a:buFont typeface="+mj-lt"/>
              <a:buAutoNum type="arabicPeriod"/>
              <a:defRPr sz="1050" b="0" i="0">
                <a:latin typeface="Autaut Grotesk" pitchFamily="2" charset="77"/>
              </a:defRPr>
            </a:lvl3pPr>
            <a:lvl4pPr>
              <a:lnSpc>
                <a:spcPct val="150000"/>
              </a:lnSpc>
              <a:buFont typeface="+mj-lt"/>
              <a:buAutoNum type="arabicPeriod"/>
              <a:defRPr sz="900" b="0" i="0">
                <a:latin typeface="Autaut Grotesk" pitchFamily="2" charset="77"/>
              </a:defRPr>
            </a:lvl4pPr>
            <a:lvl5pPr>
              <a:lnSpc>
                <a:spcPct val="150000"/>
              </a:lnSpc>
              <a:buFont typeface="+mj-lt"/>
              <a:buAutoNum type="arabicPeriod"/>
              <a:defRPr sz="900"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B005936-E035-C050-4F66-A9B9ADD5FC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V="1">
            <a:off x="4629151" y="428992"/>
            <a:ext cx="4000976" cy="64309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pic>
        <p:nvPicPr>
          <p:cNvPr id="6" name="Picture 5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B8AC9F2A-6BA4-7FE8-C199-CFA52A8411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5AA8BB87-FE30-58E3-ABB7-EB4751540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90CC3FA-763E-D51E-AEFE-0BA7910C15D3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>
                    <a:lumMod val="75000"/>
                  </a:schemeClr>
                </a:solidFill>
              </a:rPr>
              <a:t>© 2025 Lumivero. All rights reserved.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05152583"/>
      </p:ext>
    </p:extLst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Blank - Pearl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52009C8-E89E-9793-EDF9-E59F96169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378933"/>
            <a:ext cx="4000976" cy="507831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00580233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99182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453169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+ Bright + Im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4EC6BFB-D8DB-00C1-99BF-7DD44A2B30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56893" t="2624" r="43" b="74279"/>
          <a:stretch/>
        </p:blipFill>
        <p:spPr>
          <a:xfrm>
            <a:off x="1" y="0"/>
            <a:ext cx="9144000" cy="5143500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9C2D9363-8384-4545-A551-B477CD474DAA}"/>
              </a:ext>
            </a:extLst>
          </p:cNvPr>
          <p:cNvSpPr/>
          <p:nvPr userDrawn="1"/>
        </p:nvSpPr>
        <p:spPr>
          <a:xfrm>
            <a:off x="5639401" y="-22860"/>
            <a:ext cx="3519839" cy="5196840"/>
          </a:xfrm>
          <a:custGeom>
            <a:avLst/>
            <a:gdLst>
              <a:gd name="connsiteX0" fmla="*/ 4105656 w 4114800"/>
              <a:gd name="connsiteY0" fmla="*/ 5971032 h 5980176"/>
              <a:gd name="connsiteX1" fmla="*/ 0 w 4114800"/>
              <a:gd name="connsiteY1" fmla="*/ 5980176 h 5980176"/>
              <a:gd name="connsiteX2" fmla="*/ 2350008 w 4114800"/>
              <a:gd name="connsiteY2" fmla="*/ 0 h 5980176"/>
              <a:gd name="connsiteX3" fmla="*/ 4114800 w 4114800"/>
              <a:gd name="connsiteY3" fmla="*/ 0 h 5980176"/>
              <a:gd name="connsiteX4" fmla="*/ 4114800 w 4114800"/>
              <a:gd name="connsiteY4" fmla="*/ 82296 h 5980176"/>
              <a:gd name="connsiteX5" fmla="*/ 4105656 w 4114800"/>
              <a:gd name="connsiteY5" fmla="*/ 5971032 h 5980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14800" h="5980176">
                <a:moveTo>
                  <a:pt x="4105656" y="5971032"/>
                </a:moveTo>
                <a:lnTo>
                  <a:pt x="0" y="5980176"/>
                </a:lnTo>
                <a:lnTo>
                  <a:pt x="2350008" y="0"/>
                </a:lnTo>
                <a:lnTo>
                  <a:pt x="4114800" y="0"/>
                </a:lnTo>
                <a:lnTo>
                  <a:pt x="4114800" y="82296"/>
                </a:lnTo>
                <a:lnTo>
                  <a:pt x="4105656" y="5971032"/>
                </a:lnTo>
                <a:close/>
              </a:path>
            </a:pathLst>
          </a:custGeom>
          <a:blipFill>
            <a:blip r:embed="rId3"/>
            <a:stretch>
              <a:fillRect l="-67068" t="-15991" r="-95842" b="-2508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0" i="0">
              <a:latin typeface="Autaut Grotesk" pitchFamily="2" charset="77"/>
            </a:endParaRP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077BE24-B662-023A-EAC1-60B89355BD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9080" y="3525041"/>
            <a:ext cx="3608069" cy="476914"/>
          </a:xfrm>
          <a:effectLst>
            <a:outerShdw blurRad="616318" sx="102000" sy="102000" algn="ctr" rotWithShape="0">
              <a:prstClr val="black">
                <a:alpha val="17000"/>
              </a:prstClr>
            </a:outerShdw>
          </a:effectLst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Autaut Grotesk" pitchFamily="2" charset="77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DEAA87-6341-CD29-5323-C2A3FAE41D40}"/>
              </a:ext>
            </a:extLst>
          </p:cNvPr>
          <p:cNvCxnSpPr>
            <a:cxnSpLocks/>
          </p:cNvCxnSpPr>
          <p:nvPr userDrawn="1"/>
        </p:nvCxnSpPr>
        <p:spPr>
          <a:xfrm>
            <a:off x="273249" y="405310"/>
            <a:ext cx="7217211" cy="0"/>
          </a:xfrm>
          <a:prstGeom prst="line">
            <a:avLst/>
          </a:prstGeom>
          <a:ln w="6350">
            <a:solidFill>
              <a:srgbClr val="F2F0E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7AB1B3D2-1930-658A-D9CF-1101A3D4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1981784"/>
            <a:ext cx="6035516" cy="1289468"/>
          </a:xfrm>
        </p:spPr>
        <p:txBody>
          <a:bodyPr anchor="b">
            <a:noAutofit/>
          </a:bodyPr>
          <a:lstStyle>
            <a:lvl1pPr>
              <a:defRPr sz="45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663D53-19BF-8EFA-1012-C777CCABA3D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03609" y="226883"/>
            <a:ext cx="697707" cy="104397"/>
          </a:xfrm>
          <a:prstGeom prst="rect">
            <a:avLst/>
          </a:prstGeom>
        </p:spPr>
      </p:pic>
      <p:pic>
        <p:nvPicPr>
          <p:cNvPr id="10" name="Picture 9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4CA1BB60-AF69-52CC-C797-F37C4A16A17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700616" y="4849074"/>
            <a:ext cx="168350" cy="17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48754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+ Bright + Im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4EC6BFB-D8DB-00C1-99BF-7DD44A2B30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56893" t="2624" r="43" b="74279"/>
          <a:stretch/>
        </p:blipFill>
        <p:spPr>
          <a:xfrm>
            <a:off x="1" y="0"/>
            <a:ext cx="9144000" cy="5143500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9C2D9363-8384-4545-A551-B477CD474DAA}"/>
              </a:ext>
            </a:extLst>
          </p:cNvPr>
          <p:cNvSpPr/>
          <p:nvPr userDrawn="1"/>
        </p:nvSpPr>
        <p:spPr>
          <a:xfrm>
            <a:off x="5616541" y="0"/>
            <a:ext cx="3573179" cy="5143500"/>
          </a:xfrm>
          <a:custGeom>
            <a:avLst/>
            <a:gdLst>
              <a:gd name="connsiteX0" fmla="*/ 4105656 w 4114800"/>
              <a:gd name="connsiteY0" fmla="*/ 5971032 h 5980176"/>
              <a:gd name="connsiteX1" fmla="*/ 0 w 4114800"/>
              <a:gd name="connsiteY1" fmla="*/ 5980176 h 5980176"/>
              <a:gd name="connsiteX2" fmla="*/ 2350008 w 4114800"/>
              <a:gd name="connsiteY2" fmla="*/ 0 h 5980176"/>
              <a:gd name="connsiteX3" fmla="*/ 4114800 w 4114800"/>
              <a:gd name="connsiteY3" fmla="*/ 0 h 5980176"/>
              <a:gd name="connsiteX4" fmla="*/ 4114800 w 4114800"/>
              <a:gd name="connsiteY4" fmla="*/ 82296 h 5980176"/>
              <a:gd name="connsiteX5" fmla="*/ 4105656 w 4114800"/>
              <a:gd name="connsiteY5" fmla="*/ 5971032 h 5980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14800" h="5980176">
                <a:moveTo>
                  <a:pt x="4105656" y="5971032"/>
                </a:moveTo>
                <a:lnTo>
                  <a:pt x="0" y="5980176"/>
                </a:lnTo>
                <a:lnTo>
                  <a:pt x="2350008" y="0"/>
                </a:lnTo>
                <a:lnTo>
                  <a:pt x="4114800" y="0"/>
                </a:lnTo>
                <a:lnTo>
                  <a:pt x="4114800" y="82296"/>
                </a:lnTo>
                <a:lnTo>
                  <a:pt x="4105656" y="5971032"/>
                </a:lnTo>
                <a:close/>
              </a:path>
            </a:pathLst>
          </a:custGeom>
          <a:blipFill>
            <a:blip r:embed="rId3"/>
            <a:stretch>
              <a:fillRect l="-25009" t="-3975" r="-122023" b="-10227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0" i="0">
              <a:latin typeface="Autaut Grotesk" pitchFamily="2" charset="77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DEAA87-6341-CD29-5323-C2A3FAE41D40}"/>
              </a:ext>
            </a:extLst>
          </p:cNvPr>
          <p:cNvCxnSpPr>
            <a:cxnSpLocks/>
          </p:cNvCxnSpPr>
          <p:nvPr userDrawn="1"/>
        </p:nvCxnSpPr>
        <p:spPr>
          <a:xfrm>
            <a:off x="273249" y="405310"/>
            <a:ext cx="7232451" cy="0"/>
          </a:xfrm>
          <a:prstGeom prst="line">
            <a:avLst/>
          </a:prstGeom>
          <a:ln w="6350">
            <a:solidFill>
              <a:srgbClr val="F2F0E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7AB1B3D2-1930-658A-D9CF-1101A3D4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1981784"/>
            <a:ext cx="6165056" cy="1289468"/>
          </a:xfrm>
        </p:spPr>
        <p:txBody>
          <a:bodyPr anchor="b">
            <a:noAutofit/>
          </a:bodyPr>
          <a:lstStyle>
            <a:lvl1pPr>
              <a:defRPr sz="45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10" name="Picture 9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4CA1BB60-AF69-52CC-C797-F37C4A16A17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700616" y="4849074"/>
            <a:ext cx="168350" cy="177386"/>
          </a:xfrm>
          <a:prstGeom prst="rect">
            <a:avLst/>
          </a:prstGeom>
        </p:spPr>
      </p:pic>
      <p:sp>
        <p:nvSpPr>
          <p:cNvPr id="4" name="Text Placeholder 18">
            <a:extLst>
              <a:ext uri="{FF2B5EF4-FFF2-40B4-BE49-F238E27FC236}">
                <a16:creationId xmlns:a16="http://schemas.microsoft.com/office/drawing/2014/main" id="{7B9AE38F-D74F-B084-4FEA-F2B5DE0A85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9080" y="3525041"/>
            <a:ext cx="3608069" cy="476914"/>
          </a:xfrm>
          <a:effectLst>
            <a:outerShdw blurRad="616318" sx="102000" sy="102000" algn="ctr" rotWithShape="0">
              <a:prstClr val="black">
                <a:alpha val="17000"/>
              </a:prstClr>
            </a:outerShdw>
          </a:effectLst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Autaut Grotesk" pitchFamily="2" charset="77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2F99FF-200A-69BB-7EAF-E83B9126E10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303609" y="226883"/>
            <a:ext cx="697707" cy="10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395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Title + Bright + Im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4FF4D53-A517-A92C-7478-067BC4776D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4824" t="1380" r="12953" b="70617"/>
          <a:stretch/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9C2D9363-8384-4545-A551-B477CD474DAA}"/>
              </a:ext>
            </a:extLst>
          </p:cNvPr>
          <p:cNvSpPr/>
          <p:nvPr userDrawn="1"/>
        </p:nvSpPr>
        <p:spPr>
          <a:xfrm>
            <a:off x="5601301" y="-14317"/>
            <a:ext cx="3603659" cy="5187375"/>
          </a:xfrm>
          <a:custGeom>
            <a:avLst/>
            <a:gdLst>
              <a:gd name="connsiteX0" fmla="*/ 4105656 w 4114800"/>
              <a:gd name="connsiteY0" fmla="*/ 5971032 h 5980176"/>
              <a:gd name="connsiteX1" fmla="*/ 0 w 4114800"/>
              <a:gd name="connsiteY1" fmla="*/ 5980176 h 5980176"/>
              <a:gd name="connsiteX2" fmla="*/ 2350008 w 4114800"/>
              <a:gd name="connsiteY2" fmla="*/ 0 h 5980176"/>
              <a:gd name="connsiteX3" fmla="*/ 4114800 w 4114800"/>
              <a:gd name="connsiteY3" fmla="*/ 0 h 5980176"/>
              <a:gd name="connsiteX4" fmla="*/ 4114800 w 4114800"/>
              <a:gd name="connsiteY4" fmla="*/ 82296 h 5980176"/>
              <a:gd name="connsiteX5" fmla="*/ 4105656 w 4114800"/>
              <a:gd name="connsiteY5" fmla="*/ 5971032 h 5980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14800" h="5980176">
                <a:moveTo>
                  <a:pt x="4105656" y="5971032"/>
                </a:moveTo>
                <a:lnTo>
                  <a:pt x="0" y="5980176"/>
                </a:lnTo>
                <a:lnTo>
                  <a:pt x="2350008" y="0"/>
                </a:lnTo>
                <a:lnTo>
                  <a:pt x="4114800" y="0"/>
                </a:lnTo>
                <a:lnTo>
                  <a:pt x="4114800" y="82296"/>
                </a:lnTo>
                <a:lnTo>
                  <a:pt x="4105656" y="5971032"/>
                </a:lnTo>
                <a:close/>
              </a:path>
            </a:pathLst>
          </a:custGeom>
          <a:blipFill>
            <a:blip r:embed="rId3"/>
            <a:stretch>
              <a:fillRect l="-60836" t="-3975" r="-86196" b="-10227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0" i="0">
              <a:latin typeface="Autaut Grotesk" pitchFamily="2" charset="77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DEAA87-6341-CD29-5323-C2A3FAE41D40}"/>
              </a:ext>
            </a:extLst>
          </p:cNvPr>
          <p:cNvCxnSpPr>
            <a:cxnSpLocks/>
          </p:cNvCxnSpPr>
          <p:nvPr userDrawn="1"/>
        </p:nvCxnSpPr>
        <p:spPr>
          <a:xfrm>
            <a:off x="273249" y="405310"/>
            <a:ext cx="7224831" cy="0"/>
          </a:xfrm>
          <a:prstGeom prst="line">
            <a:avLst/>
          </a:prstGeom>
          <a:ln w="6350">
            <a:solidFill>
              <a:srgbClr val="F2F0E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077BE24-B662-023A-EAC1-60B89355BD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9080" y="3525041"/>
            <a:ext cx="3608069" cy="47691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Autaut Grotesk" pitchFamily="2" charset="77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B1B3D2-1930-658A-D9CF-1101A3D4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1981784"/>
            <a:ext cx="6165056" cy="1289468"/>
          </a:xfrm>
        </p:spPr>
        <p:txBody>
          <a:bodyPr anchor="b">
            <a:noAutofit/>
          </a:bodyPr>
          <a:lstStyle>
            <a:lvl1pPr>
              <a:defRPr sz="45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10" name="Picture 9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4CA1BB60-AF69-52CC-C797-F37C4A16A17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700616" y="4849074"/>
            <a:ext cx="168350" cy="17738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573528-B539-2D6A-74B2-5039F4DB871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303609" y="226883"/>
            <a:ext cx="697707" cy="10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9025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+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90CE943-0EBD-EDAB-E451-C08E2654B5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4824" t="1380" r="12953" b="70617"/>
          <a:stretch/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077BE24-B662-023A-EAC1-60B89355BD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9080" y="3538537"/>
            <a:ext cx="3608069" cy="443015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Autaut Grotesk" pitchFamily="2" charset="77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DEAA87-6341-CD29-5323-C2A3FAE41D40}"/>
              </a:ext>
            </a:extLst>
          </p:cNvPr>
          <p:cNvCxnSpPr>
            <a:cxnSpLocks/>
          </p:cNvCxnSpPr>
          <p:nvPr userDrawn="1"/>
        </p:nvCxnSpPr>
        <p:spPr>
          <a:xfrm>
            <a:off x="273249" y="405310"/>
            <a:ext cx="8595717" cy="0"/>
          </a:xfrm>
          <a:prstGeom prst="line">
            <a:avLst/>
          </a:prstGeom>
          <a:ln w="6350">
            <a:solidFill>
              <a:srgbClr val="F2F0E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7AB1B3D2-1930-658A-D9CF-1101A3D4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080114"/>
            <a:ext cx="6988016" cy="1197809"/>
          </a:xfrm>
        </p:spPr>
        <p:txBody>
          <a:bodyPr anchor="b">
            <a:noAutofit/>
          </a:bodyPr>
          <a:lstStyle>
            <a:lvl1pPr>
              <a:defRPr sz="45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10" name="Picture 9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4CA1BB60-AF69-52CC-C797-F37C4A16A17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00616" y="4849074"/>
            <a:ext cx="168350" cy="17738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771485D-1C35-7CD0-D946-036EC018AC9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03609" y="226883"/>
            <a:ext cx="697707" cy="10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47171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apph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077BE24-B662-023A-EAC1-60B89355BD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9080" y="3546053"/>
            <a:ext cx="3608069" cy="524606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Autaut Grotesk" pitchFamily="2" charset="77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DEAA87-6341-CD29-5323-C2A3FAE41D40}"/>
              </a:ext>
            </a:extLst>
          </p:cNvPr>
          <p:cNvCxnSpPr>
            <a:cxnSpLocks/>
          </p:cNvCxnSpPr>
          <p:nvPr userDrawn="1"/>
        </p:nvCxnSpPr>
        <p:spPr>
          <a:xfrm>
            <a:off x="273249" y="405310"/>
            <a:ext cx="8595717" cy="0"/>
          </a:xfrm>
          <a:prstGeom prst="line">
            <a:avLst/>
          </a:prstGeom>
          <a:ln w="6350">
            <a:solidFill>
              <a:srgbClr val="F2F0E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7AB1B3D2-1930-658A-D9CF-1101A3D4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1854294"/>
            <a:ext cx="7867650" cy="1418414"/>
          </a:xfrm>
        </p:spPr>
        <p:txBody>
          <a:bodyPr anchor="b">
            <a:noAutofit/>
          </a:bodyPr>
          <a:lstStyle>
            <a:lvl1pPr>
              <a:defRPr sz="45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10" name="Picture 9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4CA1BB60-AF69-52CC-C797-F37C4A16A1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00616" y="4849074"/>
            <a:ext cx="168350" cy="17738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AC2CDA7-63E6-2BF2-69B8-03914A67BE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03609" y="226883"/>
            <a:ext cx="697707" cy="10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76088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Pear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077BE24-B662-023A-EAC1-60B89355BD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01317" y="3546053"/>
            <a:ext cx="2865833" cy="524606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DEAA87-6341-CD29-5323-C2A3FAE41D40}"/>
              </a:ext>
            </a:extLst>
          </p:cNvPr>
          <p:cNvCxnSpPr>
            <a:cxnSpLocks/>
          </p:cNvCxnSpPr>
          <p:nvPr userDrawn="1"/>
        </p:nvCxnSpPr>
        <p:spPr>
          <a:xfrm>
            <a:off x="273249" y="405310"/>
            <a:ext cx="8595717" cy="0"/>
          </a:xfrm>
          <a:prstGeom prst="line">
            <a:avLst/>
          </a:prstGeom>
          <a:ln w="6350">
            <a:solidFill>
              <a:srgbClr val="1A1E1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7AB1B3D2-1930-658A-D9CF-1101A3D4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1854294"/>
            <a:ext cx="7867650" cy="1418414"/>
          </a:xfrm>
        </p:spPr>
        <p:txBody>
          <a:bodyPr anchor="b">
            <a:noAutofit/>
          </a:bodyPr>
          <a:lstStyle>
            <a:lvl1pPr>
              <a:defRPr sz="4500"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2" name="Picture 1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CDAA159E-6402-14A5-E456-834ECD8C67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02671" y="4850997"/>
            <a:ext cx="166295" cy="173525"/>
          </a:xfrm>
          <a:prstGeom prst="rect">
            <a:avLst/>
          </a:prstGeom>
        </p:spPr>
      </p:pic>
      <p:pic>
        <p:nvPicPr>
          <p:cNvPr id="9" name="Picture 8" descr="A black and grey logo&#10;&#10;Description automatically generated">
            <a:extLst>
              <a:ext uri="{FF2B5EF4-FFF2-40B4-BE49-F238E27FC236}">
                <a16:creationId xmlns:a16="http://schemas.microsoft.com/office/drawing/2014/main" id="{42AFAEB0-CA77-A181-8A7E-4FD0D95E36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1482" y="226884"/>
            <a:ext cx="688644" cy="10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18096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077BE24-B662-023A-EAC1-60B89355BD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01317" y="3546053"/>
            <a:ext cx="2865833" cy="524606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DEAA87-6341-CD29-5323-C2A3FAE41D40}"/>
              </a:ext>
            </a:extLst>
          </p:cNvPr>
          <p:cNvCxnSpPr>
            <a:cxnSpLocks/>
          </p:cNvCxnSpPr>
          <p:nvPr userDrawn="1"/>
        </p:nvCxnSpPr>
        <p:spPr>
          <a:xfrm>
            <a:off x="273249" y="405310"/>
            <a:ext cx="8595717" cy="0"/>
          </a:xfrm>
          <a:prstGeom prst="line">
            <a:avLst/>
          </a:prstGeom>
          <a:ln w="6350">
            <a:solidFill>
              <a:srgbClr val="1A1E1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7AB1B3D2-1930-658A-D9CF-1101A3D4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1861999"/>
            <a:ext cx="7867650" cy="1418414"/>
          </a:xfrm>
        </p:spPr>
        <p:txBody>
          <a:bodyPr anchor="b">
            <a:noAutofit/>
          </a:bodyPr>
          <a:lstStyle>
            <a:lvl1pPr>
              <a:defRPr sz="4500"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2" name="Picture 1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CDAA159E-6402-14A5-E456-834ECD8C67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02671" y="4850997"/>
            <a:ext cx="166295" cy="173525"/>
          </a:xfrm>
          <a:prstGeom prst="rect">
            <a:avLst/>
          </a:prstGeom>
        </p:spPr>
      </p:pic>
      <p:pic>
        <p:nvPicPr>
          <p:cNvPr id="9" name="Picture 8" descr="A black and grey logo&#10;&#10;Description automatically generated">
            <a:extLst>
              <a:ext uri="{FF2B5EF4-FFF2-40B4-BE49-F238E27FC236}">
                <a16:creationId xmlns:a16="http://schemas.microsoft.com/office/drawing/2014/main" id="{42AFAEB0-CA77-A181-8A7E-4FD0D95E36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1482" y="226884"/>
            <a:ext cx="688644" cy="10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949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adline, Sub-head, Content: Sapphire">
    <p:bg>
      <p:bgPr>
        <a:solidFill>
          <a:srgbClr val="0F52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7">
            <a:extLst>
              <a:ext uri="{FF2B5EF4-FFF2-40B4-BE49-F238E27FC236}">
                <a16:creationId xmlns:a16="http://schemas.microsoft.com/office/drawing/2014/main" id="{3ED89B32-E537-1E7A-E985-D0C36612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C95FC5DA-9CAB-38F2-04C9-DD8D094855F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3844" y="929640"/>
            <a:ext cx="8595122" cy="215054"/>
          </a:xfrm>
        </p:spPr>
        <p:txBody>
          <a:bodyPr/>
          <a:lstStyle>
            <a:lvl1pPr>
              <a:defRPr sz="1200" b="0" i="0">
                <a:solidFill>
                  <a:srgbClr val="F2F0EB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037EC9A-E809-5100-9B62-CAF353F50A1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73844" y="1440656"/>
            <a:ext cx="8595122" cy="3286125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BD4C7B75-900A-EABA-E644-3594D4AF0E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12" name="Picture 11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2286D541-2410-DDC3-3E9C-C995B0C7C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D327FE8-13E4-3713-4413-8EDA5EC8D1C4}"/>
              </a:ext>
            </a:extLst>
          </p:cNvPr>
          <p:cNvSpPr txBox="1"/>
          <p:nvPr/>
        </p:nvSpPr>
        <p:spPr>
          <a:xfrm>
            <a:off x="7258051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600" dirty="0">
                <a:solidFill>
                  <a:schemeClr val="bg1"/>
                </a:solidFill>
              </a:rPr>
              <a:t>© 2025 Lumivero. All rights reserved.</a:t>
            </a:r>
            <a:endParaRPr lang="en-UA" sz="525" b="0" i="0" spc="225">
              <a:solidFill>
                <a:schemeClr val="bg1"/>
              </a:solidFill>
              <a:latin typeface="Autaut Grotesk" pitchFamily="2" charset="7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A707D7-54A6-1AD1-04D6-8DF2CE28F5B3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</a:rPr>
              <a:t>© 2025 Lumivero. All rights reserved.</a:t>
            </a:r>
            <a:endParaRPr lang="en-UA" sz="525" b="0" i="0" spc="225">
              <a:solidFill>
                <a:schemeClr val="bg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13552400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Charco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077BE24-B662-023A-EAC1-60B89355BD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01317" y="3539722"/>
            <a:ext cx="2865833" cy="524606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Autaut Grotesk" pitchFamily="2" charset="77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DEAA87-6341-CD29-5323-C2A3FAE41D40}"/>
              </a:ext>
            </a:extLst>
          </p:cNvPr>
          <p:cNvCxnSpPr>
            <a:cxnSpLocks/>
          </p:cNvCxnSpPr>
          <p:nvPr userDrawn="1"/>
        </p:nvCxnSpPr>
        <p:spPr>
          <a:xfrm>
            <a:off x="273249" y="405310"/>
            <a:ext cx="8595717" cy="0"/>
          </a:xfrm>
          <a:prstGeom prst="line">
            <a:avLst/>
          </a:prstGeom>
          <a:ln w="6350">
            <a:solidFill>
              <a:srgbClr val="F2F0E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7AB1B3D2-1930-658A-D9CF-1101A3D4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1855668"/>
            <a:ext cx="7867650" cy="1418414"/>
          </a:xfrm>
        </p:spPr>
        <p:txBody>
          <a:bodyPr anchor="b">
            <a:noAutofit/>
          </a:bodyPr>
          <a:lstStyle>
            <a:lvl1pPr>
              <a:defRPr sz="45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5" name="Picture 4" descr="A white number on a black background&#10;&#10;Description automatically generated">
            <a:extLst>
              <a:ext uri="{FF2B5EF4-FFF2-40B4-BE49-F238E27FC236}">
                <a16:creationId xmlns:a16="http://schemas.microsoft.com/office/drawing/2014/main" id="{A1663D53-19BF-8EFA-1012-C777CCABA3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3609" y="226884"/>
            <a:ext cx="697707" cy="104398"/>
          </a:xfrm>
          <a:prstGeom prst="rect">
            <a:avLst/>
          </a:prstGeom>
        </p:spPr>
      </p:pic>
      <p:pic>
        <p:nvPicPr>
          <p:cNvPr id="10" name="Picture 9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4CA1BB60-AF69-52CC-C797-F37C4A16A17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00616" y="4849074"/>
            <a:ext cx="168350" cy="17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3160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g Sapph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DF95ED6-EDD4-C6D7-20F6-25A77DE0EAC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73844" y="1266986"/>
            <a:ext cx="8595122" cy="3459795"/>
          </a:xfrm>
          <a:prstGeom prst="roundRect">
            <a:avLst>
              <a:gd name="adj" fmla="val 2017"/>
            </a:avLst>
          </a:prstGeom>
        </p:spPr>
        <p:txBody>
          <a:bodyPr wrap="square" tIns="914400" anchor="ctr">
            <a:noAutofit/>
          </a:bodyPr>
          <a:lstStyle>
            <a:lvl1pPr algn="ctr"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pic>
        <p:nvPicPr>
          <p:cNvPr id="2" name="Picture 1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93E52530-C06D-4A41-77CA-53781A608D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00616" y="4849074"/>
            <a:ext cx="168350" cy="177386"/>
          </a:xfrm>
          <a:prstGeom prst="rect">
            <a:avLst/>
          </a:prstGeom>
        </p:spPr>
      </p:pic>
      <p:sp>
        <p:nvSpPr>
          <p:cNvPr id="3" name="Title 17">
            <a:extLst>
              <a:ext uri="{FF2B5EF4-FFF2-40B4-BE49-F238E27FC236}">
                <a16:creationId xmlns:a16="http://schemas.microsoft.com/office/drawing/2014/main" id="{3ED89B32-E537-1E7A-E985-D0C36612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C95FC5DA-9CAB-38F2-04C9-DD8D094855F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3844" y="929640"/>
            <a:ext cx="4885135" cy="251460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470918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g Pear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D36A6BF4-ABA6-71FD-FC56-282D065E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3" name="Picture 2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CA121B1A-4407-D5BD-AC3F-2962B6229E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02671" y="4850997"/>
            <a:ext cx="166295" cy="173525"/>
          </a:xfrm>
          <a:prstGeom prst="rect">
            <a:avLst/>
          </a:prstGeom>
        </p:spPr>
      </p:pic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C6DCBCA1-9C6A-D209-71BA-C8D0B2928FE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73844" y="1266986"/>
            <a:ext cx="7140179" cy="3459795"/>
          </a:xfrm>
          <a:prstGeom prst="roundRect">
            <a:avLst>
              <a:gd name="adj" fmla="val 2017"/>
            </a:avLst>
          </a:prstGeom>
        </p:spPr>
        <p:txBody>
          <a:bodyPr wrap="square" tIns="914400" anchor="ctr">
            <a:noAutofit/>
          </a:bodyPr>
          <a:lstStyle>
            <a:lvl1pPr algn="ctr"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CBCB880F-545B-2EAA-7878-BD8DD692A18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3844" y="929640"/>
            <a:ext cx="4885135" cy="251460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527392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g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D36A6BF4-ABA6-71FD-FC56-282D065E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623248"/>
          </a:xfrm>
        </p:spPr>
        <p:txBody>
          <a:bodyPr>
            <a:noAutofit/>
          </a:bodyPr>
          <a:lstStyle>
            <a:lvl1pPr>
              <a:defRPr sz="3300"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pic>
        <p:nvPicPr>
          <p:cNvPr id="3" name="Picture 2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CA121B1A-4407-D5BD-AC3F-2962B6229E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02671" y="4850997"/>
            <a:ext cx="166295" cy="173525"/>
          </a:xfrm>
          <a:prstGeom prst="rect">
            <a:avLst/>
          </a:prstGeom>
        </p:spPr>
      </p:pic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C6DCBCA1-9C6A-D209-71BA-C8D0B2928FE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73844" y="1266986"/>
            <a:ext cx="8595122" cy="3459795"/>
          </a:xfrm>
          <a:prstGeom prst="roundRect">
            <a:avLst>
              <a:gd name="adj" fmla="val 2017"/>
            </a:avLst>
          </a:prstGeom>
        </p:spPr>
        <p:txBody>
          <a:bodyPr wrap="square" tIns="914400" anchor="ctr">
            <a:noAutofit/>
          </a:bodyPr>
          <a:lstStyle>
            <a:lvl1pPr algn="ctr"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55182979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+ Img Dark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D36A6BF4-ABA6-71FD-FC56-282D065E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623248"/>
          </a:xfrm>
        </p:spPr>
        <p:txBody>
          <a:bodyPr>
            <a:noAutofit/>
          </a:bodyPr>
          <a:lstStyle>
            <a:lvl1pPr>
              <a:defRPr sz="330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C6DCBCA1-9C6A-D209-71BA-C8D0B2928FE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73844" y="1266986"/>
            <a:ext cx="8595122" cy="3459795"/>
          </a:xfrm>
          <a:prstGeom prst="roundRect">
            <a:avLst>
              <a:gd name="adj" fmla="val 2017"/>
            </a:avLst>
          </a:prstGeom>
        </p:spPr>
        <p:txBody>
          <a:bodyPr wrap="square" tIns="914400" anchor="ctr">
            <a:noAutofit/>
          </a:bodyPr>
          <a:lstStyle>
            <a:lvl1pPr algn="ctr"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pic>
        <p:nvPicPr>
          <p:cNvPr id="2" name="Picture 1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53FE96A6-C467-CC1C-AA11-D94DBD05AC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00616" y="4849074"/>
            <a:ext cx="168350" cy="17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7546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TOC Pear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52009C8-E89E-9793-EDF9-E59F96169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378933"/>
            <a:ext cx="4000976" cy="507831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FA9D53C-0A2E-932C-8823-62B0A93187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39866" y="970360"/>
            <a:ext cx="3501628" cy="3618309"/>
          </a:xfrm>
        </p:spPr>
        <p:txBody>
          <a:bodyPr/>
          <a:lstStyle>
            <a:lvl1pPr>
              <a:lnSpc>
                <a:spcPct val="150000"/>
              </a:lnSpc>
              <a:defRPr b="0" i="0">
                <a:latin typeface="Autaut Grotesk" pitchFamily="2" charset="77"/>
              </a:defRPr>
            </a:lvl1pPr>
            <a:lvl2pPr>
              <a:lnSpc>
                <a:spcPct val="150000"/>
              </a:lnSpc>
              <a:defRPr b="0" i="0">
                <a:latin typeface="Autaut Grotesk" pitchFamily="2" charset="77"/>
              </a:defRPr>
            </a:lvl2pPr>
            <a:lvl3pPr>
              <a:lnSpc>
                <a:spcPct val="150000"/>
              </a:lnSpc>
              <a:defRPr b="0" i="0">
                <a:latin typeface="Autaut Grotesk" pitchFamily="2" charset="77"/>
              </a:defRPr>
            </a:lvl3pPr>
            <a:lvl4pPr>
              <a:lnSpc>
                <a:spcPct val="150000"/>
              </a:lnSpc>
              <a:defRPr b="0" i="0">
                <a:latin typeface="Autaut Grotesk" pitchFamily="2" charset="77"/>
              </a:defRPr>
            </a:lvl4pPr>
            <a:lvl5pPr>
              <a:lnSpc>
                <a:spcPct val="150000"/>
              </a:lnSpc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B005936-E035-C050-4F66-A9B9ADD5FC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38675" y="747523"/>
            <a:ext cx="3500438" cy="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025952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- Pear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52009C8-E89E-9793-EDF9-E59F96169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378933"/>
            <a:ext cx="4000976" cy="507831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59260901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78268-032C-B1A0-CF81-3856D106CD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3844" y="275035"/>
            <a:ext cx="8595122" cy="914096"/>
          </a:xfrm>
        </p:spPr>
        <p:txBody>
          <a:bodyPr>
            <a:noAutofit/>
          </a:bodyPr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GB"/>
              <a:t>Click to edit Master </a:t>
            </a:r>
            <a:br>
              <a:rPr lang="en-GB"/>
            </a:br>
            <a:r>
              <a:rPr lang="en-GB"/>
              <a:t>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EF2224-1808-023B-EE22-7F671D8193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0839DB0-0C7F-3EBE-E69C-ED4B248B44D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73844" y="1658568"/>
            <a:ext cx="8595122" cy="2930101"/>
          </a:xfrm>
        </p:spPr>
        <p:txBody>
          <a:bodyPr/>
          <a:lstStyle>
            <a:lvl1pPr>
              <a:lnSpc>
                <a:spcPct val="150000"/>
              </a:lnSpc>
              <a:defRPr b="0" i="0">
                <a:latin typeface="Autaut Grotesk" pitchFamily="2" charset="77"/>
              </a:defRPr>
            </a:lvl1pPr>
            <a:lvl2pPr>
              <a:lnSpc>
                <a:spcPct val="150000"/>
              </a:lnSpc>
              <a:defRPr b="0" i="0">
                <a:latin typeface="Autaut Grotesk" pitchFamily="2" charset="77"/>
              </a:defRPr>
            </a:lvl2pPr>
            <a:lvl3pPr>
              <a:lnSpc>
                <a:spcPct val="150000"/>
              </a:lnSpc>
              <a:defRPr b="0" i="0">
                <a:latin typeface="Autaut Grotesk" pitchFamily="2" charset="77"/>
              </a:defRPr>
            </a:lvl3pPr>
            <a:lvl4pPr>
              <a:lnSpc>
                <a:spcPct val="150000"/>
              </a:lnSpc>
              <a:defRPr b="0" i="0">
                <a:latin typeface="Autaut Grotesk" pitchFamily="2" charset="77"/>
              </a:defRPr>
            </a:lvl4pPr>
            <a:lvl5pPr>
              <a:lnSpc>
                <a:spcPct val="150000"/>
              </a:lnSpc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88578807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ex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78268-032C-B1A0-CF81-3856D106CD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3844" y="275035"/>
            <a:ext cx="8595122" cy="914096"/>
          </a:xfrm>
        </p:spPr>
        <p:txBody>
          <a:bodyPr>
            <a:noAutofit/>
          </a:bodyPr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GB"/>
              <a:t>Click to edit Master </a:t>
            </a:r>
            <a:br>
              <a:rPr lang="en-GB"/>
            </a:br>
            <a:r>
              <a:rPr lang="en-GB"/>
              <a:t>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EF2224-1808-023B-EE22-7F671D8193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0839DB0-0C7F-3EBE-E69C-ED4B248B44D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73843" y="1658568"/>
            <a:ext cx="4229102" cy="2930101"/>
          </a:xfrm>
        </p:spPr>
        <p:txBody>
          <a:bodyPr/>
          <a:lstStyle>
            <a:lvl1pPr>
              <a:lnSpc>
                <a:spcPct val="150000"/>
              </a:lnSpc>
              <a:defRPr b="0" i="0">
                <a:latin typeface="Autaut Grotesk" pitchFamily="2" charset="77"/>
              </a:defRPr>
            </a:lvl1pPr>
            <a:lvl2pPr>
              <a:lnSpc>
                <a:spcPct val="150000"/>
              </a:lnSpc>
              <a:defRPr b="0" i="0">
                <a:latin typeface="Autaut Grotesk" pitchFamily="2" charset="77"/>
              </a:defRPr>
            </a:lvl2pPr>
            <a:lvl3pPr>
              <a:lnSpc>
                <a:spcPct val="150000"/>
              </a:lnSpc>
              <a:defRPr b="0" i="0">
                <a:latin typeface="Autaut Grotesk" pitchFamily="2" charset="77"/>
              </a:defRPr>
            </a:lvl3pPr>
            <a:lvl4pPr>
              <a:lnSpc>
                <a:spcPct val="150000"/>
              </a:lnSpc>
              <a:defRPr b="0" i="0">
                <a:latin typeface="Autaut Grotesk" pitchFamily="2" charset="77"/>
              </a:defRPr>
            </a:lvl4pPr>
            <a:lvl5pPr>
              <a:lnSpc>
                <a:spcPct val="150000"/>
              </a:lnSpc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831A9B47-C052-D17E-CCA0-B08D27987D11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641055" y="1658568"/>
            <a:ext cx="4229102" cy="2930101"/>
          </a:xfrm>
        </p:spPr>
        <p:txBody>
          <a:bodyPr/>
          <a:lstStyle>
            <a:lvl1pPr>
              <a:lnSpc>
                <a:spcPct val="150000"/>
              </a:lnSpc>
              <a:defRPr b="0" i="0">
                <a:latin typeface="Autaut Grotesk" pitchFamily="2" charset="77"/>
              </a:defRPr>
            </a:lvl1pPr>
            <a:lvl2pPr>
              <a:lnSpc>
                <a:spcPct val="150000"/>
              </a:lnSpc>
              <a:defRPr b="0" i="0">
                <a:latin typeface="Autaut Grotesk" pitchFamily="2" charset="77"/>
              </a:defRPr>
            </a:lvl2pPr>
            <a:lvl3pPr>
              <a:lnSpc>
                <a:spcPct val="150000"/>
              </a:lnSpc>
              <a:defRPr b="0" i="0">
                <a:latin typeface="Autaut Grotesk" pitchFamily="2" charset="77"/>
              </a:defRPr>
            </a:lvl3pPr>
            <a:lvl4pPr>
              <a:lnSpc>
                <a:spcPct val="150000"/>
              </a:lnSpc>
              <a:defRPr b="0" i="0">
                <a:latin typeface="Autaut Grotesk" pitchFamily="2" charset="77"/>
              </a:defRPr>
            </a:lvl4pPr>
            <a:lvl5pPr>
              <a:lnSpc>
                <a:spcPct val="150000"/>
              </a:lnSpc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82706160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ext - 2 Columns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78268-032C-B1A0-CF81-3856D106CD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3844" y="275035"/>
            <a:ext cx="8595122" cy="914096"/>
          </a:xfrm>
        </p:spPr>
        <p:txBody>
          <a:bodyPr>
            <a:noAutofit/>
          </a:bodyPr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GB"/>
              <a:t>Click to edit Master </a:t>
            </a:r>
            <a:br>
              <a:rPr lang="en-GB"/>
            </a:br>
            <a:r>
              <a:rPr lang="en-GB"/>
              <a:t>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EF2224-1808-023B-EE22-7F671D8193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0839DB0-0C7F-3EBE-E69C-ED4B248B44D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73843" y="1928851"/>
            <a:ext cx="4229102" cy="2659818"/>
          </a:xfrm>
        </p:spPr>
        <p:txBody>
          <a:bodyPr/>
          <a:lstStyle>
            <a:lvl1pPr>
              <a:lnSpc>
                <a:spcPct val="150000"/>
              </a:lnSpc>
              <a:defRPr b="0" i="0">
                <a:latin typeface="Autaut Grotesk" pitchFamily="2" charset="77"/>
              </a:defRPr>
            </a:lvl1pPr>
            <a:lvl2pPr>
              <a:lnSpc>
                <a:spcPct val="150000"/>
              </a:lnSpc>
              <a:defRPr b="0" i="0">
                <a:latin typeface="Autaut Grotesk" pitchFamily="2" charset="77"/>
              </a:defRPr>
            </a:lvl2pPr>
            <a:lvl3pPr>
              <a:lnSpc>
                <a:spcPct val="150000"/>
              </a:lnSpc>
              <a:defRPr b="0" i="0">
                <a:latin typeface="Autaut Grotesk" pitchFamily="2" charset="77"/>
              </a:defRPr>
            </a:lvl3pPr>
            <a:lvl4pPr>
              <a:lnSpc>
                <a:spcPct val="150000"/>
              </a:lnSpc>
              <a:defRPr b="0" i="0">
                <a:latin typeface="Autaut Grotesk" pitchFamily="2" charset="77"/>
              </a:defRPr>
            </a:lvl4pPr>
            <a:lvl5pPr>
              <a:lnSpc>
                <a:spcPct val="150000"/>
              </a:lnSpc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831A9B47-C052-D17E-CCA0-B08D27987D11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641055" y="1928851"/>
            <a:ext cx="4229102" cy="2659818"/>
          </a:xfrm>
        </p:spPr>
        <p:txBody>
          <a:bodyPr/>
          <a:lstStyle>
            <a:lvl1pPr>
              <a:lnSpc>
                <a:spcPct val="150000"/>
              </a:lnSpc>
              <a:defRPr b="0" i="0">
                <a:latin typeface="Autaut Grotesk" pitchFamily="2" charset="77"/>
              </a:defRPr>
            </a:lvl1pPr>
            <a:lvl2pPr>
              <a:lnSpc>
                <a:spcPct val="150000"/>
              </a:lnSpc>
              <a:defRPr b="0" i="0">
                <a:latin typeface="Autaut Grotesk" pitchFamily="2" charset="77"/>
              </a:defRPr>
            </a:lvl2pPr>
            <a:lvl3pPr>
              <a:lnSpc>
                <a:spcPct val="150000"/>
              </a:lnSpc>
              <a:defRPr b="0" i="0">
                <a:latin typeface="Autaut Grotesk" pitchFamily="2" charset="77"/>
              </a:defRPr>
            </a:lvl3pPr>
            <a:lvl4pPr>
              <a:lnSpc>
                <a:spcPct val="150000"/>
              </a:lnSpc>
              <a:defRPr b="0" i="0">
                <a:latin typeface="Autaut Grotesk" pitchFamily="2" charset="77"/>
              </a:defRPr>
            </a:lvl4pPr>
            <a:lvl5pPr>
              <a:lnSpc>
                <a:spcPct val="150000"/>
              </a:lnSpc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7E58E22-90AD-FD01-9105-225F5F2F3E0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73843" y="1658568"/>
            <a:ext cx="4229102" cy="189283"/>
          </a:xfrm>
        </p:spPr>
        <p:txBody>
          <a:bodyPr wrap="square">
            <a:spAutoFit/>
          </a:bodyPr>
          <a:lstStyle>
            <a:lvl1pPr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3BC9EBAA-0470-37AE-F65B-7DB5D4AF112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4641055" y="1658568"/>
            <a:ext cx="4229102" cy="189283"/>
          </a:xfrm>
        </p:spPr>
        <p:txBody>
          <a:bodyPr wrap="square">
            <a:spAutoFit/>
          </a:bodyPr>
          <a:lstStyle>
            <a:lvl1pPr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7183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adline, Sub-head, Content: Pear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7">
            <a:extLst>
              <a:ext uri="{FF2B5EF4-FFF2-40B4-BE49-F238E27FC236}">
                <a16:creationId xmlns:a16="http://schemas.microsoft.com/office/drawing/2014/main" id="{3ED89B32-E537-1E7A-E985-D0C36612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C95FC5DA-9CAB-38F2-04C9-DD8D094855F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3844" y="929640"/>
            <a:ext cx="8595122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037EC9A-E809-5100-9B62-CAF353F50A1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73844" y="1440656"/>
            <a:ext cx="8595122" cy="3286125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E296C6C9-9F1A-B362-4B2B-2D1FB858A0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88678F-A442-D06A-BCCE-A78DC29114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99E27A-4E3A-AFC2-3EFA-36F6A0663E58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>
                    <a:lumMod val="75000"/>
                  </a:schemeClr>
                </a:solidFill>
              </a:rPr>
              <a:t>© 2025 Lumivero. All rights reserved.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55753902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ex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78268-032C-B1A0-CF81-3856D106CD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3844" y="275035"/>
            <a:ext cx="8595122" cy="914096"/>
          </a:xfrm>
        </p:spPr>
        <p:txBody>
          <a:bodyPr>
            <a:noAutofit/>
          </a:bodyPr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GB"/>
              <a:t>Click to edit Master </a:t>
            </a:r>
            <a:br>
              <a:rPr lang="en-GB"/>
            </a:br>
            <a:r>
              <a:rPr lang="en-GB"/>
              <a:t>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EF2224-1808-023B-EE22-7F671D8193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0839DB0-0C7F-3EBE-E69C-ED4B248B44D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73844" y="1656312"/>
            <a:ext cx="2774156" cy="293010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831A9B47-C052-D17E-CCA0-B08D27987D11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094810" y="1656312"/>
            <a:ext cx="2774156" cy="293010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5FCDE42-EE37-0FDC-0087-2F8EE3A0445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184327" y="1656312"/>
            <a:ext cx="2774156" cy="2930101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78721367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ext 3 Columns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78268-032C-B1A0-CF81-3856D106CD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3844" y="275035"/>
            <a:ext cx="8595122" cy="914096"/>
          </a:xfrm>
        </p:spPr>
        <p:txBody>
          <a:bodyPr>
            <a:noAutofit/>
          </a:bodyPr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GB"/>
              <a:t>Click to edit Master </a:t>
            </a:r>
            <a:br>
              <a:rPr lang="en-GB"/>
            </a:br>
            <a:r>
              <a:rPr lang="en-GB"/>
              <a:t>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EF2224-1808-023B-EE22-7F671D8193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7E58E22-90AD-FD01-9105-225F5F2F3E0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73843" y="1658568"/>
            <a:ext cx="2047875" cy="392415"/>
          </a:xfrm>
        </p:spPr>
        <p:txBody>
          <a:bodyPr wrap="square">
            <a:spAutoFit/>
          </a:bodyPr>
          <a:lstStyle>
            <a:lvl1pPr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3BC9EBAA-0470-37AE-F65B-7DB5D4AF112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184326" y="1658568"/>
            <a:ext cx="2047875" cy="392415"/>
          </a:xfrm>
        </p:spPr>
        <p:txBody>
          <a:bodyPr wrap="square">
            <a:spAutoFit/>
          </a:bodyPr>
          <a:lstStyle>
            <a:lvl1pPr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D1D6AAFB-313A-908C-943F-EC3719AF845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73843" y="1928851"/>
            <a:ext cx="2774156" cy="2659814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1E0F706-7B99-6BB9-7405-98D724F601B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094809" y="1928851"/>
            <a:ext cx="2774157" cy="2659814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97A96AE-E8B9-B2A6-529A-A0D0C911BF03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184326" y="1928851"/>
            <a:ext cx="2773562" cy="2659814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EEEBD9A6-FDAF-29DE-50CF-8681D4E18A02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094808" y="1658568"/>
            <a:ext cx="2047875" cy="392415"/>
          </a:xfrm>
        </p:spPr>
        <p:txBody>
          <a:bodyPr wrap="square">
            <a:spAutoFit/>
          </a:bodyPr>
          <a:lstStyle>
            <a:lvl1pPr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31765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ext - 2 Columns -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16FAF-7671-1C8A-1402-243A28C6A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4229100" cy="1165622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216635-F4FA-C525-DC9D-2702245367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D6CD31E2-A757-F533-91BE-823DFE8514A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639865" y="1658568"/>
            <a:ext cx="4229100" cy="1356095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D288AAC-EA37-E9E8-F3D7-C0AD1EB0AB0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639865" y="3232573"/>
            <a:ext cx="4229100" cy="1356095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B3E2E24-9B88-AE84-E8F1-678259813F7A}"/>
              </a:ext>
            </a:extLst>
          </p:cNvPr>
          <p:cNvCxnSpPr>
            <a:cxnSpLocks/>
          </p:cNvCxnSpPr>
          <p:nvPr userDrawn="1"/>
        </p:nvCxnSpPr>
        <p:spPr>
          <a:xfrm>
            <a:off x="4639865" y="1577568"/>
            <a:ext cx="4229099" cy="0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ED93BBB-0762-E591-B729-85B7AF185599}"/>
              </a:ext>
            </a:extLst>
          </p:cNvPr>
          <p:cNvCxnSpPr>
            <a:cxnSpLocks/>
          </p:cNvCxnSpPr>
          <p:nvPr userDrawn="1"/>
        </p:nvCxnSpPr>
        <p:spPr>
          <a:xfrm>
            <a:off x="4639865" y="3151573"/>
            <a:ext cx="4229099" cy="0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39105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ext - 2 Columns + Sub -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216635-F4FA-C525-DC9D-2702245367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D6CD31E2-A757-F533-91BE-823DFE8514A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641742" y="1928851"/>
            <a:ext cx="4229100" cy="1085804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D288AAC-EA37-E9E8-F3D7-C0AD1EB0AB0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641742" y="3502854"/>
            <a:ext cx="4229100" cy="1085805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AF18691-B9DE-2144-CCB6-ADA1FEE52C1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4641742" y="1658568"/>
            <a:ext cx="4229099" cy="189283"/>
          </a:xfrm>
        </p:spPr>
        <p:txBody>
          <a:bodyPr wrap="square">
            <a:spAutoFit/>
          </a:bodyPr>
          <a:lstStyle>
            <a:lvl1pPr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62CAD729-7E01-A259-60FA-0F1DAF9DCE4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641742" y="3232573"/>
            <a:ext cx="4229099" cy="189283"/>
          </a:xfrm>
        </p:spPr>
        <p:txBody>
          <a:bodyPr wrap="square">
            <a:spAutoFit/>
          </a:bodyPr>
          <a:lstStyle>
            <a:lvl1pPr>
              <a:defRPr sz="1200" b="1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A6D542-08A9-F76E-A609-D49566C5BFFD}"/>
              </a:ext>
            </a:extLst>
          </p:cNvPr>
          <p:cNvCxnSpPr>
            <a:cxnSpLocks/>
          </p:cNvCxnSpPr>
          <p:nvPr userDrawn="1"/>
        </p:nvCxnSpPr>
        <p:spPr>
          <a:xfrm>
            <a:off x="4641742" y="1577568"/>
            <a:ext cx="4229099" cy="0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F66152A-922E-699E-8381-C35F0917DC8D}"/>
              </a:ext>
            </a:extLst>
          </p:cNvPr>
          <p:cNvCxnSpPr>
            <a:cxnSpLocks/>
          </p:cNvCxnSpPr>
          <p:nvPr userDrawn="1"/>
        </p:nvCxnSpPr>
        <p:spPr>
          <a:xfrm>
            <a:off x="4641742" y="3151573"/>
            <a:ext cx="4229099" cy="0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B161DAE8-8C43-4C47-9BA9-320B695EB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4229100" cy="1165622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85955601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Sapph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52009C8-E89E-9793-EDF9-E59F96169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378933"/>
            <a:ext cx="4000976" cy="507831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89983851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- Charco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52009C8-E89E-9793-EDF9-E59F96169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378933"/>
            <a:ext cx="4000976" cy="507831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87977138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- Sapph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52009C8-E89E-9793-EDF9-E59F96169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378933"/>
            <a:ext cx="4000976" cy="507831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01420779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TOC Sapph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8">
            <a:extLst>
              <a:ext uri="{FF2B5EF4-FFF2-40B4-BE49-F238E27FC236}">
                <a16:creationId xmlns:a16="http://schemas.microsoft.com/office/drawing/2014/main" id="{18279C13-E2C6-4AA4-2F42-EFCE5E3AC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378933"/>
            <a:ext cx="4163282" cy="507831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2" name="Text Placeholder 18">
            <a:extLst>
              <a:ext uri="{FF2B5EF4-FFF2-40B4-BE49-F238E27FC236}">
                <a16:creationId xmlns:a16="http://schemas.microsoft.com/office/drawing/2014/main" id="{FC9911B5-3C72-C24B-49CC-0F5CE6E0A0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39866" y="970360"/>
            <a:ext cx="3501628" cy="3618309"/>
          </a:xfrm>
        </p:spPr>
        <p:txBody>
          <a:bodyPr/>
          <a:lstStyle>
            <a:lvl1pPr>
              <a:lnSpc>
                <a:spcPct val="150000"/>
              </a:lnSpc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lnSpc>
                <a:spcPct val="150000"/>
              </a:lnSpc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lnSpc>
                <a:spcPct val="150000"/>
              </a:lnSpc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  <a:lvl4pPr>
              <a:lnSpc>
                <a:spcPct val="150000"/>
              </a:lnSpc>
              <a:defRPr b="0" i="0">
                <a:solidFill>
                  <a:srgbClr val="F2F0EB"/>
                </a:solidFill>
                <a:latin typeface="Autaut Grotesk" pitchFamily="2" charset="77"/>
              </a:defRPr>
            </a:lvl4pPr>
            <a:lvl5pPr>
              <a:lnSpc>
                <a:spcPct val="150000"/>
              </a:lnSpc>
              <a:defRPr b="0" i="0">
                <a:solidFill>
                  <a:srgbClr val="F2F0EB"/>
                </a:solidFill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AAD7A5D5-E8ED-9529-CBB4-3466CA6F57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38675" y="747523"/>
            <a:ext cx="3500438" cy="0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0358203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Left - Img Right Sapph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7">
            <a:extLst>
              <a:ext uri="{FF2B5EF4-FFF2-40B4-BE49-F238E27FC236}">
                <a16:creationId xmlns:a16="http://schemas.microsoft.com/office/drawing/2014/main" id="{F72CEDA5-691D-FF6E-C6E6-4EBECCF077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3843" y="1577579"/>
            <a:ext cx="3501629" cy="130132"/>
          </a:xfrm>
        </p:spPr>
        <p:txBody>
          <a:bodyPr>
            <a:noAutofit/>
          </a:bodyPr>
          <a:lstStyle>
            <a:lvl1pPr algn="l">
              <a:defRPr b="0" i="0" cap="all" spc="225" baseline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Section number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6CE9812E-B9D1-B6CC-2128-221A8C6B6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101454"/>
            <a:ext cx="3501629" cy="2487215"/>
          </a:xfrm>
        </p:spPr>
        <p:txBody>
          <a:bodyPr anchor="t"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637" name="Slide Number Placeholder 8">
            <a:extLst>
              <a:ext uri="{FF2B5EF4-FFF2-40B4-BE49-F238E27FC236}">
                <a16:creationId xmlns:a16="http://schemas.microsoft.com/office/drawing/2014/main" id="{6E50A224-E2B4-E432-7255-C5ACF25DC7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638" name="TextBox 637">
            <a:extLst>
              <a:ext uri="{FF2B5EF4-FFF2-40B4-BE49-F238E27FC236}">
                <a16:creationId xmlns:a16="http://schemas.microsoft.com/office/drawing/2014/main" id="{16B8B92E-0AF6-31F7-7D2B-10DC66D71952}"/>
              </a:ext>
            </a:extLst>
          </p:cNvPr>
          <p:cNvSpPr txBox="1"/>
          <p:nvPr userDrawn="1"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rgbClr val="F2F0EB"/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rgbClr val="F2F0EB"/>
              </a:solidFill>
              <a:latin typeface="Autaut Grotesk" pitchFamily="2" charset="77"/>
            </a:endParaRPr>
          </a:p>
        </p:txBody>
      </p:sp>
      <p:pic>
        <p:nvPicPr>
          <p:cNvPr id="2" name="Picture 1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3EE684C9-6B0F-29C5-F747-10F90F13CC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cxnSp>
        <p:nvCxnSpPr>
          <p:cNvPr id="640" name="Straight Connector 639">
            <a:extLst>
              <a:ext uri="{FF2B5EF4-FFF2-40B4-BE49-F238E27FC236}">
                <a16:creationId xmlns:a16="http://schemas.microsoft.com/office/drawing/2014/main" id="{770CFFC2-F2CD-37EE-1D2F-66CBA7CAF79E}"/>
              </a:ext>
            </a:extLst>
          </p:cNvPr>
          <p:cNvCxnSpPr>
            <a:cxnSpLocks/>
          </p:cNvCxnSpPr>
          <p:nvPr userDrawn="1"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rgbClr val="F2F0E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D18C9368-653D-C2F5-B5B5-F1A4C8EA4D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39865" y="273844"/>
            <a:ext cx="4229100" cy="4314824"/>
          </a:xfrm>
          <a:custGeom>
            <a:avLst/>
            <a:gdLst>
              <a:gd name="connsiteX0" fmla="*/ 89915 w 5638800"/>
              <a:gd name="connsiteY0" fmla="*/ 0 h 5753099"/>
              <a:gd name="connsiteX1" fmla="*/ 5548885 w 5638800"/>
              <a:gd name="connsiteY1" fmla="*/ 0 h 5753099"/>
              <a:gd name="connsiteX2" fmla="*/ 5638800 w 5638800"/>
              <a:gd name="connsiteY2" fmla="*/ 89915 h 5753099"/>
              <a:gd name="connsiteX3" fmla="*/ 5638800 w 5638800"/>
              <a:gd name="connsiteY3" fmla="*/ 429685 h 5753099"/>
              <a:gd name="connsiteX4" fmla="*/ 5638800 w 5638800"/>
              <a:gd name="connsiteY4" fmla="*/ 5323414 h 5753099"/>
              <a:gd name="connsiteX5" fmla="*/ 5638800 w 5638800"/>
              <a:gd name="connsiteY5" fmla="*/ 5663184 h 5753099"/>
              <a:gd name="connsiteX6" fmla="*/ 5548885 w 5638800"/>
              <a:gd name="connsiteY6" fmla="*/ 5753099 h 5753099"/>
              <a:gd name="connsiteX7" fmla="*/ 89915 w 5638800"/>
              <a:gd name="connsiteY7" fmla="*/ 5753099 h 5753099"/>
              <a:gd name="connsiteX8" fmla="*/ 0 w 5638800"/>
              <a:gd name="connsiteY8" fmla="*/ 5663184 h 5753099"/>
              <a:gd name="connsiteX9" fmla="*/ 0 w 5638800"/>
              <a:gd name="connsiteY9" fmla="*/ 5323414 h 5753099"/>
              <a:gd name="connsiteX10" fmla="*/ 0 w 5638800"/>
              <a:gd name="connsiteY10" fmla="*/ 429685 h 5753099"/>
              <a:gd name="connsiteX11" fmla="*/ 0 w 5638800"/>
              <a:gd name="connsiteY11" fmla="*/ 89915 h 5753099"/>
              <a:gd name="connsiteX12" fmla="*/ 89915 w 5638800"/>
              <a:gd name="connsiteY12" fmla="*/ 0 h 575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38800" h="5753099">
                <a:moveTo>
                  <a:pt x="89915" y="0"/>
                </a:moveTo>
                <a:lnTo>
                  <a:pt x="5548885" y="0"/>
                </a:lnTo>
                <a:cubicBezTo>
                  <a:pt x="5598544" y="0"/>
                  <a:pt x="5638800" y="40256"/>
                  <a:pt x="5638800" y="89915"/>
                </a:cubicBezTo>
                <a:lnTo>
                  <a:pt x="5638800" y="429685"/>
                </a:lnTo>
                <a:lnTo>
                  <a:pt x="5638800" y="5323414"/>
                </a:lnTo>
                <a:lnTo>
                  <a:pt x="5638800" y="5663184"/>
                </a:lnTo>
                <a:cubicBezTo>
                  <a:pt x="5638800" y="5712843"/>
                  <a:pt x="5598544" y="5753099"/>
                  <a:pt x="5548885" y="5753099"/>
                </a:cubicBezTo>
                <a:lnTo>
                  <a:pt x="89915" y="5753099"/>
                </a:lnTo>
                <a:cubicBezTo>
                  <a:pt x="40256" y="5753099"/>
                  <a:pt x="0" y="5712843"/>
                  <a:pt x="0" y="5663184"/>
                </a:cubicBezTo>
                <a:lnTo>
                  <a:pt x="0" y="5323414"/>
                </a:lnTo>
                <a:lnTo>
                  <a:pt x="0" y="429685"/>
                </a:lnTo>
                <a:lnTo>
                  <a:pt x="0" y="89915"/>
                </a:lnTo>
                <a:cubicBezTo>
                  <a:pt x="0" y="40256"/>
                  <a:pt x="40256" y="0"/>
                  <a:pt x="89915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99206098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Left - Img Right - Pear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7">
            <a:extLst>
              <a:ext uri="{FF2B5EF4-FFF2-40B4-BE49-F238E27FC236}">
                <a16:creationId xmlns:a16="http://schemas.microsoft.com/office/drawing/2014/main" id="{F72CEDA5-691D-FF6E-C6E6-4EBECCF077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3843" y="1577579"/>
            <a:ext cx="3501629" cy="130132"/>
          </a:xfrm>
        </p:spPr>
        <p:txBody>
          <a:bodyPr>
            <a:noAutofit/>
          </a:bodyPr>
          <a:lstStyle>
            <a:lvl1pPr algn="l">
              <a:defRPr b="0" i="0" cap="all" spc="225" baseline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Section number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6CE9812E-B9D1-B6CC-2128-221A8C6B6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101454"/>
            <a:ext cx="3501629" cy="2487215"/>
          </a:xfrm>
        </p:spPr>
        <p:txBody>
          <a:bodyPr anchor="t"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637" name="Slide Number Placeholder 8">
            <a:extLst>
              <a:ext uri="{FF2B5EF4-FFF2-40B4-BE49-F238E27FC236}">
                <a16:creationId xmlns:a16="http://schemas.microsoft.com/office/drawing/2014/main" id="{6E50A224-E2B4-E432-7255-C5ACF25DC7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638" name="TextBox 637">
            <a:extLst>
              <a:ext uri="{FF2B5EF4-FFF2-40B4-BE49-F238E27FC236}">
                <a16:creationId xmlns:a16="http://schemas.microsoft.com/office/drawing/2014/main" id="{16B8B92E-0AF6-31F7-7D2B-10DC66D71952}"/>
              </a:ext>
            </a:extLst>
          </p:cNvPr>
          <p:cNvSpPr txBox="1"/>
          <p:nvPr userDrawn="1"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chemeClr val="accent6">
                  <a:lumMod val="90000"/>
                </a:schemeClr>
              </a:solidFill>
              <a:latin typeface="Autaut Grotesk" pitchFamily="2" charset="77"/>
            </a:endParaRPr>
          </a:p>
        </p:txBody>
      </p:sp>
      <p:cxnSp>
        <p:nvCxnSpPr>
          <p:cNvPr id="640" name="Straight Connector 639">
            <a:extLst>
              <a:ext uri="{FF2B5EF4-FFF2-40B4-BE49-F238E27FC236}">
                <a16:creationId xmlns:a16="http://schemas.microsoft.com/office/drawing/2014/main" id="{770CFFC2-F2CD-37EE-1D2F-66CBA7CAF79E}"/>
              </a:ext>
            </a:extLst>
          </p:cNvPr>
          <p:cNvCxnSpPr>
            <a:cxnSpLocks/>
          </p:cNvCxnSpPr>
          <p:nvPr userDrawn="1"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rgbClr val="1A1E1D">
                <a:alpha val="2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D18C9368-653D-C2F5-B5B5-F1A4C8EA4D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39865" y="273844"/>
            <a:ext cx="4229100" cy="4314824"/>
          </a:xfrm>
          <a:custGeom>
            <a:avLst/>
            <a:gdLst>
              <a:gd name="connsiteX0" fmla="*/ 89915 w 5638800"/>
              <a:gd name="connsiteY0" fmla="*/ 0 h 5753099"/>
              <a:gd name="connsiteX1" fmla="*/ 5548885 w 5638800"/>
              <a:gd name="connsiteY1" fmla="*/ 0 h 5753099"/>
              <a:gd name="connsiteX2" fmla="*/ 5638800 w 5638800"/>
              <a:gd name="connsiteY2" fmla="*/ 89915 h 5753099"/>
              <a:gd name="connsiteX3" fmla="*/ 5638800 w 5638800"/>
              <a:gd name="connsiteY3" fmla="*/ 429685 h 5753099"/>
              <a:gd name="connsiteX4" fmla="*/ 5638800 w 5638800"/>
              <a:gd name="connsiteY4" fmla="*/ 5323414 h 5753099"/>
              <a:gd name="connsiteX5" fmla="*/ 5638800 w 5638800"/>
              <a:gd name="connsiteY5" fmla="*/ 5663184 h 5753099"/>
              <a:gd name="connsiteX6" fmla="*/ 5548885 w 5638800"/>
              <a:gd name="connsiteY6" fmla="*/ 5753099 h 5753099"/>
              <a:gd name="connsiteX7" fmla="*/ 89915 w 5638800"/>
              <a:gd name="connsiteY7" fmla="*/ 5753099 h 5753099"/>
              <a:gd name="connsiteX8" fmla="*/ 0 w 5638800"/>
              <a:gd name="connsiteY8" fmla="*/ 5663184 h 5753099"/>
              <a:gd name="connsiteX9" fmla="*/ 0 w 5638800"/>
              <a:gd name="connsiteY9" fmla="*/ 5323414 h 5753099"/>
              <a:gd name="connsiteX10" fmla="*/ 0 w 5638800"/>
              <a:gd name="connsiteY10" fmla="*/ 429685 h 5753099"/>
              <a:gd name="connsiteX11" fmla="*/ 0 w 5638800"/>
              <a:gd name="connsiteY11" fmla="*/ 89915 h 5753099"/>
              <a:gd name="connsiteX12" fmla="*/ 89915 w 5638800"/>
              <a:gd name="connsiteY12" fmla="*/ 0 h 575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38800" h="5753099">
                <a:moveTo>
                  <a:pt x="89915" y="0"/>
                </a:moveTo>
                <a:lnTo>
                  <a:pt x="5548885" y="0"/>
                </a:lnTo>
                <a:cubicBezTo>
                  <a:pt x="5598544" y="0"/>
                  <a:pt x="5638800" y="40256"/>
                  <a:pt x="5638800" y="89915"/>
                </a:cubicBezTo>
                <a:lnTo>
                  <a:pt x="5638800" y="429685"/>
                </a:lnTo>
                <a:lnTo>
                  <a:pt x="5638800" y="5323414"/>
                </a:lnTo>
                <a:lnTo>
                  <a:pt x="5638800" y="5663184"/>
                </a:lnTo>
                <a:cubicBezTo>
                  <a:pt x="5638800" y="5712843"/>
                  <a:pt x="5598544" y="5753099"/>
                  <a:pt x="5548885" y="5753099"/>
                </a:cubicBezTo>
                <a:lnTo>
                  <a:pt x="89915" y="5753099"/>
                </a:lnTo>
                <a:cubicBezTo>
                  <a:pt x="40256" y="5753099"/>
                  <a:pt x="0" y="5712843"/>
                  <a:pt x="0" y="5663184"/>
                </a:cubicBezTo>
                <a:lnTo>
                  <a:pt x="0" y="5323414"/>
                </a:lnTo>
                <a:lnTo>
                  <a:pt x="0" y="429685"/>
                </a:lnTo>
                <a:lnTo>
                  <a:pt x="0" y="89915"/>
                </a:lnTo>
                <a:cubicBezTo>
                  <a:pt x="0" y="40256"/>
                  <a:pt x="40256" y="0"/>
                  <a:pt x="89915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pic>
        <p:nvPicPr>
          <p:cNvPr id="4" name="Picture 3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5E360EC8-ED4E-D56E-22E3-E0723441AD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819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adline, Sub-head, Content: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7">
            <a:extLst>
              <a:ext uri="{FF2B5EF4-FFF2-40B4-BE49-F238E27FC236}">
                <a16:creationId xmlns:a16="http://schemas.microsoft.com/office/drawing/2014/main" id="{3ED89B32-E537-1E7A-E985-D0C36612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C95FC5DA-9CAB-38F2-04C9-DD8D094855F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3844" y="929640"/>
            <a:ext cx="8595122" cy="215054"/>
          </a:xfrm>
        </p:spPr>
        <p:txBody>
          <a:bodyPr/>
          <a:lstStyle>
            <a:lvl1pPr>
              <a:defRPr sz="1200" b="0" i="0">
                <a:solidFill>
                  <a:schemeClr val="tx1"/>
                </a:solidFill>
                <a:latin typeface="Autaut Grotesk Medium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037EC9A-E809-5100-9B62-CAF353F50A1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73844" y="1440656"/>
            <a:ext cx="8595122" cy="3286125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096C5DE8-30BD-3757-716A-8E0F61B175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2EFC9823-9E40-18F0-48BA-F9B398241B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E5A29A-145A-E513-F43D-9CA1BAA949DB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>
                    <a:lumMod val="75000"/>
                  </a:schemeClr>
                </a:solidFill>
              </a:rPr>
              <a:t>© 2025 Lumivero. All rights reserved.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889125100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Left - Img Right - Raspber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7">
            <a:extLst>
              <a:ext uri="{FF2B5EF4-FFF2-40B4-BE49-F238E27FC236}">
                <a16:creationId xmlns:a16="http://schemas.microsoft.com/office/drawing/2014/main" id="{F72CEDA5-691D-FF6E-C6E6-4EBECCF077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3843" y="1577579"/>
            <a:ext cx="3501629" cy="130132"/>
          </a:xfrm>
        </p:spPr>
        <p:txBody>
          <a:bodyPr>
            <a:noAutofit/>
          </a:bodyPr>
          <a:lstStyle>
            <a:lvl1pPr algn="l">
              <a:defRPr b="0" i="0" cap="all" spc="225" baseline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Section number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6CE9812E-B9D1-B6CC-2128-221A8C6B6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101454"/>
            <a:ext cx="3501629" cy="2487215"/>
          </a:xfrm>
        </p:spPr>
        <p:txBody>
          <a:bodyPr anchor="t"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637" name="Slide Number Placeholder 8">
            <a:extLst>
              <a:ext uri="{FF2B5EF4-FFF2-40B4-BE49-F238E27FC236}">
                <a16:creationId xmlns:a16="http://schemas.microsoft.com/office/drawing/2014/main" id="{6E50A224-E2B4-E432-7255-C5ACF25DC7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638" name="TextBox 637">
            <a:extLst>
              <a:ext uri="{FF2B5EF4-FFF2-40B4-BE49-F238E27FC236}">
                <a16:creationId xmlns:a16="http://schemas.microsoft.com/office/drawing/2014/main" id="{16B8B92E-0AF6-31F7-7D2B-10DC66D71952}"/>
              </a:ext>
            </a:extLst>
          </p:cNvPr>
          <p:cNvSpPr txBox="1"/>
          <p:nvPr userDrawn="1"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chemeClr val="accent6">
                  <a:lumMod val="90000"/>
                </a:schemeClr>
              </a:solidFill>
              <a:latin typeface="Autaut Grotesk" pitchFamily="2" charset="77"/>
            </a:endParaRPr>
          </a:p>
        </p:txBody>
      </p:sp>
      <p:cxnSp>
        <p:nvCxnSpPr>
          <p:cNvPr id="640" name="Straight Connector 639">
            <a:extLst>
              <a:ext uri="{FF2B5EF4-FFF2-40B4-BE49-F238E27FC236}">
                <a16:creationId xmlns:a16="http://schemas.microsoft.com/office/drawing/2014/main" id="{770CFFC2-F2CD-37EE-1D2F-66CBA7CAF79E}"/>
              </a:ext>
            </a:extLst>
          </p:cNvPr>
          <p:cNvCxnSpPr>
            <a:cxnSpLocks/>
          </p:cNvCxnSpPr>
          <p:nvPr userDrawn="1"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rgbClr val="F2F0EB">
                <a:alpha val="2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D18C9368-653D-C2F5-B5B5-F1A4C8EA4D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39865" y="273844"/>
            <a:ext cx="4229100" cy="4314824"/>
          </a:xfrm>
          <a:custGeom>
            <a:avLst/>
            <a:gdLst>
              <a:gd name="connsiteX0" fmla="*/ 89915 w 5638800"/>
              <a:gd name="connsiteY0" fmla="*/ 0 h 5753099"/>
              <a:gd name="connsiteX1" fmla="*/ 5548885 w 5638800"/>
              <a:gd name="connsiteY1" fmla="*/ 0 h 5753099"/>
              <a:gd name="connsiteX2" fmla="*/ 5638800 w 5638800"/>
              <a:gd name="connsiteY2" fmla="*/ 89915 h 5753099"/>
              <a:gd name="connsiteX3" fmla="*/ 5638800 w 5638800"/>
              <a:gd name="connsiteY3" fmla="*/ 429685 h 5753099"/>
              <a:gd name="connsiteX4" fmla="*/ 5638800 w 5638800"/>
              <a:gd name="connsiteY4" fmla="*/ 5323414 h 5753099"/>
              <a:gd name="connsiteX5" fmla="*/ 5638800 w 5638800"/>
              <a:gd name="connsiteY5" fmla="*/ 5663184 h 5753099"/>
              <a:gd name="connsiteX6" fmla="*/ 5548885 w 5638800"/>
              <a:gd name="connsiteY6" fmla="*/ 5753099 h 5753099"/>
              <a:gd name="connsiteX7" fmla="*/ 89915 w 5638800"/>
              <a:gd name="connsiteY7" fmla="*/ 5753099 h 5753099"/>
              <a:gd name="connsiteX8" fmla="*/ 0 w 5638800"/>
              <a:gd name="connsiteY8" fmla="*/ 5663184 h 5753099"/>
              <a:gd name="connsiteX9" fmla="*/ 0 w 5638800"/>
              <a:gd name="connsiteY9" fmla="*/ 5323414 h 5753099"/>
              <a:gd name="connsiteX10" fmla="*/ 0 w 5638800"/>
              <a:gd name="connsiteY10" fmla="*/ 429685 h 5753099"/>
              <a:gd name="connsiteX11" fmla="*/ 0 w 5638800"/>
              <a:gd name="connsiteY11" fmla="*/ 89915 h 5753099"/>
              <a:gd name="connsiteX12" fmla="*/ 89915 w 5638800"/>
              <a:gd name="connsiteY12" fmla="*/ 0 h 575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38800" h="5753099">
                <a:moveTo>
                  <a:pt x="89915" y="0"/>
                </a:moveTo>
                <a:lnTo>
                  <a:pt x="5548885" y="0"/>
                </a:lnTo>
                <a:cubicBezTo>
                  <a:pt x="5598544" y="0"/>
                  <a:pt x="5638800" y="40256"/>
                  <a:pt x="5638800" y="89915"/>
                </a:cubicBezTo>
                <a:lnTo>
                  <a:pt x="5638800" y="429685"/>
                </a:lnTo>
                <a:lnTo>
                  <a:pt x="5638800" y="5323414"/>
                </a:lnTo>
                <a:lnTo>
                  <a:pt x="5638800" y="5663184"/>
                </a:lnTo>
                <a:cubicBezTo>
                  <a:pt x="5638800" y="5712843"/>
                  <a:pt x="5598544" y="5753099"/>
                  <a:pt x="5548885" y="5753099"/>
                </a:cubicBezTo>
                <a:lnTo>
                  <a:pt x="89915" y="5753099"/>
                </a:lnTo>
                <a:cubicBezTo>
                  <a:pt x="40256" y="5753099"/>
                  <a:pt x="0" y="5712843"/>
                  <a:pt x="0" y="5663184"/>
                </a:cubicBezTo>
                <a:lnTo>
                  <a:pt x="0" y="5323414"/>
                </a:lnTo>
                <a:lnTo>
                  <a:pt x="0" y="429685"/>
                </a:lnTo>
                <a:lnTo>
                  <a:pt x="0" y="89915"/>
                </a:lnTo>
                <a:cubicBezTo>
                  <a:pt x="0" y="40256"/>
                  <a:pt x="40256" y="0"/>
                  <a:pt x="89915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pic>
        <p:nvPicPr>
          <p:cNvPr id="6" name="Picture 5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F102D0DF-C764-34E0-9EDB-9FA339924C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86091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Left - Sapph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7">
            <a:extLst>
              <a:ext uri="{FF2B5EF4-FFF2-40B4-BE49-F238E27FC236}">
                <a16:creationId xmlns:a16="http://schemas.microsoft.com/office/drawing/2014/main" id="{F72CEDA5-691D-FF6E-C6E6-4EBECCF077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3843" y="1577579"/>
            <a:ext cx="2045495" cy="130132"/>
          </a:xfrm>
        </p:spPr>
        <p:txBody>
          <a:bodyPr>
            <a:noAutofit/>
          </a:bodyPr>
          <a:lstStyle>
            <a:lvl1pPr algn="l">
              <a:defRPr b="0" i="0" cap="all" spc="225" baseline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Section number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6CE9812E-B9D1-B6CC-2128-221A8C6B6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3" y="2101453"/>
            <a:ext cx="4282753" cy="1437085"/>
          </a:xfrm>
        </p:spPr>
        <p:txBody>
          <a:bodyPr anchor="b">
            <a:noAutofit/>
          </a:bodyPr>
          <a:lstStyle>
            <a:lvl1pPr>
              <a:defRPr lang="en-UA" b="0" i="0" dirty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032544-BE93-410E-2A5C-03E2287DC137}"/>
              </a:ext>
            </a:extLst>
          </p:cNvPr>
          <p:cNvSpPr txBox="1"/>
          <p:nvPr userDrawn="1"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rgbClr val="F2F0EB"/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rgbClr val="F2F0EB"/>
              </a:solidFill>
              <a:latin typeface="Autaut Grotesk" pitchFamily="2" charset="77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07E2A53-C2AE-7348-24C2-EA97AD131237}"/>
              </a:ext>
            </a:extLst>
          </p:cNvPr>
          <p:cNvCxnSpPr>
            <a:cxnSpLocks/>
          </p:cNvCxnSpPr>
          <p:nvPr userDrawn="1"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53A0E0-F715-84B3-2C94-238895B8B3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43" y="3675461"/>
            <a:ext cx="3501628" cy="388143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632756C-638C-3BA9-19B0-25ABF56B16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pic>
        <p:nvPicPr>
          <p:cNvPr id="9" name="Picture 8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88E9DF69-849A-CCF8-CB4E-CC43FA0676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25369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Left - Pear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7">
            <a:extLst>
              <a:ext uri="{FF2B5EF4-FFF2-40B4-BE49-F238E27FC236}">
                <a16:creationId xmlns:a16="http://schemas.microsoft.com/office/drawing/2014/main" id="{F72CEDA5-691D-FF6E-C6E6-4EBECCF077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3843" y="1577579"/>
            <a:ext cx="2045495" cy="130132"/>
          </a:xfrm>
        </p:spPr>
        <p:txBody>
          <a:bodyPr>
            <a:noAutofit/>
          </a:bodyPr>
          <a:lstStyle>
            <a:lvl1pPr algn="l">
              <a:defRPr b="0" i="0" cap="all" spc="225" baseline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Section number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6CE9812E-B9D1-B6CC-2128-221A8C6B6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3" y="2101453"/>
            <a:ext cx="4282753" cy="1437085"/>
          </a:xfrm>
        </p:spPr>
        <p:txBody>
          <a:bodyPr anchor="b">
            <a:noAutofit/>
          </a:bodyPr>
          <a:lstStyle>
            <a:lvl1pPr>
              <a:defRPr lang="en-UA" b="0" i="0" dirty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032544-BE93-410E-2A5C-03E2287DC137}"/>
              </a:ext>
            </a:extLst>
          </p:cNvPr>
          <p:cNvSpPr txBox="1"/>
          <p:nvPr userDrawn="1"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rgbClr val="1A1E1D"/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rgbClr val="1A1E1D"/>
              </a:solidFill>
              <a:latin typeface="Autaut Grotesk" pitchFamily="2" charset="77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07E2A53-C2AE-7348-24C2-EA97AD131237}"/>
              </a:ext>
            </a:extLst>
          </p:cNvPr>
          <p:cNvCxnSpPr>
            <a:cxnSpLocks/>
          </p:cNvCxnSpPr>
          <p:nvPr userDrawn="1"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rgbClr val="1A1E1D">
                <a:alpha val="6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53A0E0-F715-84B3-2C94-238895B8B3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43" y="3675461"/>
            <a:ext cx="3501629" cy="388143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632756C-638C-3BA9-19B0-25ABF56B16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pic>
        <p:nvPicPr>
          <p:cNvPr id="13" name="Picture 12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6C3ADA6A-4091-1F58-58B4-D90C453470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9176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Lef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7">
            <a:extLst>
              <a:ext uri="{FF2B5EF4-FFF2-40B4-BE49-F238E27FC236}">
                <a16:creationId xmlns:a16="http://schemas.microsoft.com/office/drawing/2014/main" id="{F72CEDA5-691D-FF6E-C6E6-4EBECCF077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3843" y="1577579"/>
            <a:ext cx="2045495" cy="130132"/>
          </a:xfrm>
        </p:spPr>
        <p:txBody>
          <a:bodyPr>
            <a:noAutofit/>
          </a:bodyPr>
          <a:lstStyle>
            <a:lvl1pPr algn="l">
              <a:defRPr b="0" i="0" cap="all" spc="225" baseline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Section number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6CE9812E-B9D1-B6CC-2128-221A8C6B6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3" y="2101453"/>
            <a:ext cx="4282753" cy="1437085"/>
          </a:xfrm>
        </p:spPr>
        <p:txBody>
          <a:bodyPr anchor="b">
            <a:noAutofit/>
          </a:bodyPr>
          <a:lstStyle>
            <a:lvl1pPr>
              <a:defRPr lang="en-UA" b="0" i="0" dirty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032544-BE93-410E-2A5C-03E2287DC137}"/>
              </a:ext>
            </a:extLst>
          </p:cNvPr>
          <p:cNvSpPr txBox="1"/>
          <p:nvPr userDrawn="1"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rgbClr val="1A1E1D"/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rgbClr val="1A1E1D"/>
              </a:solidFill>
              <a:latin typeface="Autaut Grotesk" pitchFamily="2" charset="77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07E2A53-C2AE-7348-24C2-EA97AD131237}"/>
              </a:ext>
            </a:extLst>
          </p:cNvPr>
          <p:cNvCxnSpPr>
            <a:cxnSpLocks/>
          </p:cNvCxnSpPr>
          <p:nvPr userDrawn="1"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rgbClr val="1A1E1D">
                <a:alpha val="6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53A0E0-F715-84B3-2C94-238895B8B3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43" y="3675461"/>
            <a:ext cx="3501629" cy="388143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632756C-638C-3BA9-19B0-25ABF56B16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pic>
        <p:nvPicPr>
          <p:cNvPr id="13" name="Picture 12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6C3ADA6A-4091-1F58-58B4-D90C453470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04268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Left - Charco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7">
            <a:extLst>
              <a:ext uri="{FF2B5EF4-FFF2-40B4-BE49-F238E27FC236}">
                <a16:creationId xmlns:a16="http://schemas.microsoft.com/office/drawing/2014/main" id="{F72CEDA5-691D-FF6E-C6E6-4EBECCF077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3843" y="1577579"/>
            <a:ext cx="2045495" cy="130132"/>
          </a:xfrm>
        </p:spPr>
        <p:txBody>
          <a:bodyPr>
            <a:noAutofit/>
          </a:bodyPr>
          <a:lstStyle>
            <a:lvl1pPr algn="l">
              <a:defRPr b="0" i="0" cap="all" spc="225" baseline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Section number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6CE9812E-B9D1-B6CC-2128-221A8C6B6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3" y="2101453"/>
            <a:ext cx="4366022" cy="1437085"/>
          </a:xfrm>
        </p:spPr>
        <p:txBody>
          <a:bodyPr anchor="b">
            <a:noAutofit/>
          </a:bodyPr>
          <a:lstStyle>
            <a:lvl1pPr>
              <a:defRPr lang="en-UA" b="0" i="0" dirty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032544-BE93-410E-2A5C-03E2287DC137}"/>
              </a:ext>
            </a:extLst>
          </p:cNvPr>
          <p:cNvSpPr txBox="1"/>
          <p:nvPr userDrawn="1"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chemeClr val="tx1"/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chemeClr val="tx1"/>
              </a:solidFill>
              <a:latin typeface="Autaut Grotesk" pitchFamily="2" charset="77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07E2A53-C2AE-7348-24C2-EA97AD131237}"/>
              </a:ext>
            </a:extLst>
          </p:cNvPr>
          <p:cNvCxnSpPr>
            <a:cxnSpLocks/>
          </p:cNvCxnSpPr>
          <p:nvPr userDrawn="1"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53A0E0-F715-84B3-2C94-238895B8B3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43" y="3675461"/>
            <a:ext cx="3257622" cy="388143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632756C-638C-3BA9-19B0-25ABF56B16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pic>
        <p:nvPicPr>
          <p:cNvPr id="9" name="Picture 8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88E9DF69-849A-CCF8-CB4E-CC43FA0676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36659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Left - Raspber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7">
            <a:extLst>
              <a:ext uri="{FF2B5EF4-FFF2-40B4-BE49-F238E27FC236}">
                <a16:creationId xmlns:a16="http://schemas.microsoft.com/office/drawing/2014/main" id="{F72CEDA5-691D-FF6E-C6E6-4EBECCF077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3843" y="1577579"/>
            <a:ext cx="2045495" cy="130132"/>
          </a:xfrm>
        </p:spPr>
        <p:txBody>
          <a:bodyPr>
            <a:noAutofit/>
          </a:bodyPr>
          <a:lstStyle>
            <a:lvl1pPr algn="l">
              <a:defRPr b="0" i="0" cap="all" spc="225" baseline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Section number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6CE9812E-B9D1-B6CC-2128-221A8C6B6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3" y="2101453"/>
            <a:ext cx="4282753" cy="1437085"/>
          </a:xfrm>
        </p:spPr>
        <p:txBody>
          <a:bodyPr anchor="b">
            <a:noAutofit/>
          </a:bodyPr>
          <a:lstStyle>
            <a:lvl1pPr>
              <a:defRPr lang="en-UA" b="0" i="0" dirty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032544-BE93-410E-2A5C-03E2287DC137}"/>
              </a:ext>
            </a:extLst>
          </p:cNvPr>
          <p:cNvSpPr txBox="1"/>
          <p:nvPr userDrawn="1"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rgbClr val="E8E4DC"/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rgbClr val="E8E4DC"/>
              </a:solidFill>
              <a:latin typeface="Autaut Grotesk" pitchFamily="2" charset="77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07E2A53-C2AE-7348-24C2-EA97AD131237}"/>
              </a:ext>
            </a:extLst>
          </p:cNvPr>
          <p:cNvCxnSpPr>
            <a:cxnSpLocks/>
          </p:cNvCxnSpPr>
          <p:nvPr userDrawn="1"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rgbClr val="F2F0EB">
                <a:alpha val="6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53A0E0-F715-84B3-2C94-238895B8B3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3843" y="3675461"/>
            <a:ext cx="3501629" cy="388143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632756C-638C-3BA9-19B0-25ABF56B16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pic>
        <p:nvPicPr>
          <p:cNvPr id="13" name="Picture 12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6C3ADA6A-4091-1F58-58B4-D90C453470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pic>
        <p:nvPicPr>
          <p:cNvPr id="3" name="Picture 2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14FCAB67-03E7-638D-359C-48DEC674E8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06479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g Rt +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C30F6D-350B-A125-5DC2-E75CF7E737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3305C3E-B30F-0E09-A135-E228F2CB08E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3844" y="2371736"/>
            <a:ext cx="3501629" cy="1441160"/>
          </a:xfrm>
        </p:spPr>
        <p:txBody>
          <a:bodyPr/>
          <a:lstStyle>
            <a:lvl1pPr marL="128588" indent="-128588">
              <a:buClr>
                <a:schemeClr val="tx1"/>
              </a:buClr>
              <a:buFont typeface="Arial" panose="020B0604020202020204" pitchFamily="34" charset="0"/>
              <a:buChar char="•"/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buClr>
                <a:schemeClr val="tx1"/>
              </a:buCl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buClr>
                <a:schemeClr val="tx1"/>
              </a:buCl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  <a:lvl4pPr>
              <a:buClr>
                <a:schemeClr val="tx1"/>
              </a:buClr>
              <a:defRPr b="0" i="0">
                <a:solidFill>
                  <a:srgbClr val="1A1E1D"/>
                </a:solidFill>
                <a:latin typeface="Autaut Grotesk" pitchFamily="2" charset="77"/>
              </a:defRPr>
            </a:lvl4pPr>
            <a:lvl5pPr>
              <a:buClr>
                <a:schemeClr val="tx1"/>
              </a:buClr>
              <a:defRPr b="0" i="0">
                <a:solidFill>
                  <a:srgbClr val="1A1E1D"/>
                </a:solidFill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pic>
        <p:nvPicPr>
          <p:cNvPr id="5" name="Picture 4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2183F299-01BB-C097-EAF1-E4691354C2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6" name="Text Placeholder 23">
            <a:extLst>
              <a:ext uri="{FF2B5EF4-FFF2-40B4-BE49-F238E27FC236}">
                <a16:creationId xmlns:a16="http://schemas.microsoft.com/office/drawing/2014/main" id="{C3130E95-EA1C-DBB1-F8FD-3F48391838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3844" y="2101454"/>
            <a:ext cx="3501629" cy="189283"/>
          </a:xfrm>
        </p:spPr>
        <p:txBody>
          <a:bodyPr>
            <a:noAutofit/>
          </a:bodyPr>
          <a:lstStyle>
            <a:lvl1pPr>
              <a:defRPr sz="1200" b="1" i="0">
                <a:solidFill>
                  <a:srgbClr val="1A1E1D"/>
                </a:solidFill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4BF8D470-ECBB-9B31-F8F7-D66C589F4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D4D40AC-4401-FA88-E301-9FB69F651AA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39867" y="1005751"/>
            <a:ext cx="4229099" cy="3580958"/>
          </a:xfrm>
          <a:custGeom>
            <a:avLst/>
            <a:gdLst>
              <a:gd name="connsiteX0" fmla="*/ 91956 w 5638799"/>
              <a:gd name="connsiteY0" fmla="*/ 0 h 4774610"/>
              <a:gd name="connsiteX1" fmla="*/ 5546843 w 5638799"/>
              <a:gd name="connsiteY1" fmla="*/ 0 h 4774610"/>
              <a:gd name="connsiteX2" fmla="*/ 5638799 w 5638799"/>
              <a:gd name="connsiteY2" fmla="*/ 91956 h 4774610"/>
              <a:gd name="connsiteX3" fmla="*/ 5638799 w 5638799"/>
              <a:gd name="connsiteY3" fmla="*/ 430655 h 4774610"/>
              <a:gd name="connsiteX4" fmla="*/ 5638799 w 5638799"/>
              <a:gd name="connsiteY4" fmla="*/ 4343955 h 4774610"/>
              <a:gd name="connsiteX5" fmla="*/ 5638799 w 5638799"/>
              <a:gd name="connsiteY5" fmla="*/ 4682654 h 4774610"/>
              <a:gd name="connsiteX6" fmla="*/ 5546843 w 5638799"/>
              <a:gd name="connsiteY6" fmla="*/ 4774610 h 4774610"/>
              <a:gd name="connsiteX7" fmla="*/ 91956 w 5638799"/>
              <a:gd name="connsiteY7" fmla="*/ 4774610 h 4774610"/>
              <a:gd name="connsiteX8" fmla="*/ 0 w 5638799"/>
              <a:gd name="connsiteY8" fmla="*/ 4682654 h 4774610"/>
              <a:gd name="connsiteX9" fmla="*/ 0 w 5638799"/>
              <a:gd name="connsiteY9" fmla="*/ 4343955 h 4774610"/>
              <a:gd name="connsiteX10" fmla="*/ 0 w 5638799"/>
              <a:gd name="connsiteY10" fmla="*/ 430655 h 4774610"/>
              <a:gd name="connsiteX11" fmla="*/ 0 w 5638799"/>
              <a:gd name="connsiteY11" fmla="*/ 91956 h 4774610"/>
              <a:gd name="connsiteX12" fmla="*/ 91956 w 5638799"/>
              <a:gd name="connsiteY12" fmla="*/ 0 h 4774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38799" h="4774610">
                <a:moveTo>
                  <a:pt x="91956" y="0"/>
                </a:moveTo>
                <a:lnTo>
                  <a:pt x="5546843" y="0"/>
                </a:lnTo>
                <a:cubicBezTo>
                  <a:pt x="5597629" y="0"/>
                  <a:pt x="5638799" y="41170"/>
                  <a:pt x="5638799" y="91956"/>
                </a:cubicBezTo>
                <a:lnTo>
                  <a:pt x="5638799" y="430655"/>
                </a:lnTo>
                <a:lnTo>
                  <a:pt x="5638799" y="4343955"/>
                </a:lnTo>
                <a:lnTo>
                  <a:pt x="5638799" y="4682654"/>
                </a:lnTo>
                <a:cubicBezTo>
                  <a:pt x="5638799" y="4733440"/>
                  <a:pt x="5597629" y="4774610"/>
                  <a:pt x="5546843" y="4774610"/>
                </a:cubicBezTo>
                <a:lnTo>
                  <a:pt x="91956" y="4774610"/>
                </a:lnTo>
                <a:cubicBezTo>
                  <a:pt x="41170" y="4774610"/>
                  <a:pt x="0" y="4733440"/>
                  <a:pt x="0" y="4682654"/>
                </a:cubicBezTo>
                <a:lnTo>
                  <a:pt x="0" y="4343955"/>
                </a:lnTo>
                <a:lnTo>
                  <a:pt x="0" y="430655"/>
                </a:lnTo>
                <a:lnTo>
                  <a:pt x="0" y="91956"/>
                </a:lnTo>
                <a:cubicBezTo>
                  <a:pt x="0" y="41170"/>
                  <a:pt x="41170" y="0"/>
                  <a:pt x="91956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78018754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Section Bullets + Img Pear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1DDAE-EEB2-C159-A54E-A8212A498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3501629" cy="1165622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279750-1F2A-C1A9-70A7-D7E8CB80A1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61845" y="4891594"/>
            <a:ext cx="307121" cy="92333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E0C0FC55-21B4-6859-1688-9803E5D5537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39867" y="1668698"/>
            <a:ext cx="4230291" cy="2421953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C372EEC5-942C-ABAD-67EC-3EE56E8AC3D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5035" y="1587698"/>
            <a:ext cx="3500438" cy="2999010"/>
          </a:xfrm>
          <a:custGeom>
            <a:avLst/>
            <a:gdLst>
              <a:gd name="connsiteX0" fmla="*/ 91956 w 5638799"/>
              <a:gd name="connsiteY0" fmla="*/ 0 h 4774610"/>
              <a:gd name="connsiteX1" fmla="*/ 5546843 w 5638799"/>
              <a:gd name="connsiteY1" fmla="*/ 0 h 4774610"/>
              <a:gd name="connsiteX2" fmla="*/ 5638799 w 5638799"/>
              <a:gd name="connsiteY2" fmla="*/ 91956 h 4774610"/>
              <a:gd name="connsiteX3" fmla="*/ 5638799 w 5638799"/>
              <a:gd name="connsiteY3" fmla="*/ 430655 h 4774610"/>
              <a:gd name="connsiteX4" fmla="*/ 5638799 w 5638799"/>
              <a:gd name="connsiteY4" fmla="*/ 4343955 h 4774610"/>
              <a:gd name="connsiteX5" fmla="*/ 5638799 w 5638799"/>
              <a:gd name="connsiteY5" fmla="*/ 4682654 h 4774610"/>
              <a:gd name="connsiteX6" fmla="*/ 5546843 w 5638799"/>
              <a:gd name="connsiteY6" fmla="*/ 4774610 h 4774610"/>
              <a:gd name="connsiteX7" fmla="*/ 91956 w 5638799"/>
              <a:gd name="connsiteY7" fmla="*/ 4774610 h 4774610"/>
              <a:gd name="connsiteX8" fmla="*/ 0 w 5638799"/>
              <a:gd name="connsiteY8" fmla="*/ 4682654 h 4774610"/>
              <a:gd name="connsiteX9" fmla="*/ 0 w 5638799"/>
              <a:gd name="connsiteY9" fmla="*/ 4343955 h 4774610"/>
              <a:gd name="connsiteX10" fmla="*/ 0 w 5638799"/>
              <a:gd name="connsiteY10" fmla="*/ 430655 h 4774610"/>
              <a:gd name="connsiteX11" fmla="*/ 0 w 5638799"/>
              <a:gd name="connsiteY11" fmla="*/ 91956 h 4774610"/>
              <a:gd name="connsiteX12" fmla="*/ 91956 w 5638799"/>
              <a:gd name="connsiteY12" fmla="*/ 0 h 4774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38799" h="4774610">
                <a:moveTo>
                  <a:pt x="91956" y="0"/>
                </a:moveTo>
                <a:lnTo>
                  <a:pt x="5546843" y="0"/>
                </a:lnTo>
                <a:cubicBezTo>
                  <a:pt x="5597629" y="0"/>
                  <a:pt x="5638799" y="41170"/>
                  <a:pt x="5638799" y="91956"/>
                </a:cubicBezTo>
                <a:lnTo>
                  <a:pt x="5638799" y="430655"/>
                </a:lnTo>
                <a:lnTo>
                  <a:pt x="5638799" y="4343955"/>
                </a:lnTo>
                <a:lnTo>
                  <a:pt x="5638799" y="4682654"/>
                </a:lnTo>
                <a:cubicBezTo>
                  <a:pt x="5638799" y="4733440"/>
                  <a:pt x="5597629" y="4774610"/>
                  <a:pt x="5546843" y="4774610"/>
                </a:cubicBezTo>
                <a:lnTo>
                  <a:pt x="91956" y="4774610"/>
                </a:lnTo>
                <a:cubicBezTo>
                  <a:pt x="41170" y="4774610"/>
                  <a:pt x="0" y="4733440"/>
                  <a:pt x="0" y="4682654"/>
                </a:cubicBezTo>
                <a:lnTo>
                  <a:pt x="0" y="4343955"/>
                </a:lnTo>
                <a:lnTo>
                  <a:pt x="0" y="430655"/>
                </a:lnTo>
                <a:lnTo>
                  <a:pt x="0" y="91956"/>
                </a:lnTo>
                <a:cubicBezTo>
                  <a:pt x="0" y="41170"/>
                  <a:pt x="41170" y="0"/>
                  <a:pt x="91956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5" name="Picture Placeholder 23">
            <a:extLst>
              <a:ext uri="{FF2B5EF4-FFF2-40B4-BE49-F238E27FC236}">
                <a16:creationId xmlns:a16="http://schemas.microsoft.com/office/drawing/2014/main" id="{5B907CD2-8ED1-B221-35D5-73F17DF117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38675" y="1440180"/>
            <a:ext cx="4228719" cy="4800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93340806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Main Bullets + Img Pear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1DDAE-EEB2-C159-A54E-A8212A498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3501629" cy="1165622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279750-1F2A-C1A9-70A7-D7E8CB80A1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61845" y="4891594"/>
            <a:ext cx="307121" cy="92333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E0C0FC55-21B4-6859-1688-9803E5D5537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39867" y="1668699"/>
            <a:ext cx="4230291" cy="820898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1F23D65C-469B-8787-A4AD-A92C4C51668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39867" y="2716737"/>
            <a:ext cx="4230291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2D19441C-24E4-BCC9-CAC5-F0866D6AC4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39867" y="3764775"/>
            <a:ext cx="4230291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C372EEC5-942C-ABAD-67EC-3EE56E8AC3D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5035" y="1587698"/>
            <a:ext cx="3500438" cy="2999010"/>
          </a:xfrm>
          <a:custGeom>
            <a:avLst/>
            <a:gdLst>
              <a:gd name="connsiteX0" fmla="*/ 91956 w 5638799"/>
              <a:gd name="connsiteY0" fmla="*/ 0 h 4774610"/>
              <a:gd name="connsiteX1" fmla="*/ 5546843 w 5638799"/>
              <a:gd name="connsiteY1" fmla="*/ 0 h 4774610"/>
              <a:gd name="connsiteX2" fmla="*/ 5638799 w 5638799"/>
              <a:gd name="connsiteY2" fmla="*/ 91956 h 4774610"/>
              <a:gd name="connsiteX3" fmla="*/ 5638799 w 5638799"/>
              <a:gd name="connsiteY3" fmla="*/ 430655 h 4774610"/>
              <a:gd name="connsiteX4" fmla="*/ 5638799 w 5638799"/>
              <a:gd name="connsiteY4" fmla="*/ 4343955 h 4774610"/>
              <a:gd name="connsiteX5" fmla="*/ 5638799 w 5638799"/>
              <a:gd name="connsiteY5" fmla="*/ 4682654 h 4774610"/>
              <a:gd name="connsiteX6" fmla="*/ 5546843 w 5638799"/>
              <a:gd name="connsiteY6" fmla="*/ 4774610 h 4774610"/>
              <a:gd name="connsiteX7" fmla="*/ 91956 w 5638799"/>
              <a:gd name="connsiteY7" fmla="*/ 4774610 h 4774610"/>
              <a:gd name="connsiteX8" fmla="*/ 0 w 5638799"/>
              <a:gd name="connsiteY8" fmla="*/ 4682654 h 4774610"/>
              <a:gd name="connsiteX9" fmla="*/ 0 w 5638799"/>
              <a:gd name="connsiteY9" fmla="*/ 4343955 h 4774610"/>
              <a:gd name="connsiteX10" fmla="*/ 0 w 5638799"/>
              <a:gd name="connsiteY10" fmla="*/ 430655 h 4774610"/>
              <a:gd name="connsiteX11" fmla="*/ 0 w 5638799"/>
              <a:gd name="connsiteY11" fmla="*/ 91956 h 4774610"/>
              <a:gd name="connsiteX12" fmla="*/ 91956 w 5638799"/>
              <a:gd name="connsiteY12" fmla="*/ 0 h 4774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38799" h="4774610">
                <a:moveTo>
                  <a:pt x="91956" y="0"/>
                </a:moveTo>
                <a:lnTo>
                  <a:pt x="5546843" y="0"/>
                </a:lnTo>
                <a:cubicBezTo>
                  <a:pt x="5597629" y="0"/>
                  <a:pt x="5638799" y="41170"/>
                  <a:pt x="5638799" y="91956"/>
                </a:cubicBezTo>
                <a:lnTo>
                  <a:pt x="5638799" y="430655"/>
                </a:lnTo>
                <a:lnTo>
                  <a:pt x="5638799" y="4343955"/>
                </a:lnTo>
                <a:lnTo>
                  <a:pt x="5638799" y="4682654"/>
                </a:lnTo>
                <a:cubicBezTo>
                  <a:pt x="5638799" y="4733440"/>
                  <a:pt x="5597629" y="4774610"/>
                  <a:pt x="5546843" y="4774610"/>
                </a:cubicBezTo>
                <a:lnTo>
                  <a:pt x="91956" y="4774610"/>
                </a:lnTo>
                <a:cubicBezTo>
                  <a:pt x="41170" y="4774610"/>
                  <a:pt x="0" y="4733440"/>
                  <a:pt x="0" y="4682654"/>
                </a:cubicBezTo>
                <a:lnTo>
                  <a:pt x="0" y="4343955"/>
                </a:lnTo>
                <a:lnTo>
                  <a:pt x="0" y="430655"/>
                </a:lnTo>
                <a:lnTo>
                  <a:pt x="0" y="91956"/>
                </a:lnTo>
                <a:cubicBezTo>
                  <a:pt x="0" y="41170"/>
                  <a:pt x="41170" y="0"/>
                  <a:pt x="91956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4" name="Picture Placeholder 23">
            <a:extLst>
              <a:ext uri="{FF2B5EF4-FFF2-40B4-BE49-F238E27FC236}">
                <a16:creationId xmlns:a16="http://schemas.microsoft.com/office/drawing/2014/main" id="{C7E7D1CA-0B68-D52A-646D-5E8D93E71B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38675" y="1556766"/>
            <a:ext cx="4228719" cy="4800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137715D7-25E8-7F6A-2EEB-E367EC4854A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638675" y="2628900"/>
            <a:ext cx="4228719" cy="4800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3">
            <a:extLst>
              <a:ext uri="{FF2B5EF4-FFF2-40B4-BE49-F238E27FC236}">
                <a16:creationId xmlns:a16="http://schemas.microsoft.com/office/drawing/2014/main" id="{E73D0988-D509-2F3F-CC30-3B369D90E22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38675" y="3657600"/>
            <a:ext cx="4228719" cy="4800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03484355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Main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1DDAE-EEB2-C159-A54E-A8212A498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3501629" cy="1165622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279750-1F2A-C1A9-70A7-D7E8CB80A1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DFFEF57-A8C9-112C-866F-4B0F3EA0DF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39866" y="1668698"/>
            <a:ext cx="2046685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3E3B7CC9-0862-ED32-A91F-5DCB71715C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639866" y="2716737"/>
            <a:ext cx="2046685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4EFAE802-ABBF-4B63-7033-CC2E5F1A30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39866" y="3764775"/>
            <a:ext cx="2046685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E0C0FC55-21B4-6859-1688-9803E5D5537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823473" y="1668699"/>
            <a:ext cx="2046685" cy="820898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1F23D65C-469B-8787-A4AD-A92C4C51668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823473" y="2716737"/>
            <a:ext cx="2046685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2D19441C-24E4-BCC9-CAC5-F0866D6AC4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823473" y="3764775"/>
            <a:ext cx="2046685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8" name="Picture Placeholder 23">
            <a:extLst>
              <a:ext uri="{FF2B5EF4-FFF2-40B4-BE49-F238E27FC236}">
                <a16:creationId xmlns:a16="http://schemas.microsoft.com/office/drawing/2014/main" id="{395FCBA0-31F5-FBFE-3CBE-720E052E57E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638675" y="1556766"/>
            <a:ext cx="2054733" cy="4114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3">
            <a:extLst>
              <a:ext uri="{FF2B5EF4-FFF2-40B4-BE49-F238E27FC236}">
                <a16:creationId xmlns:a16="http://schemas.microsoft.com/office/drawing/2014/main" id="{1ECEE101-B50C-C019-94A2-2A9885C0A4E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638675" y="2628900"/>
            <a:ext cx="2041017" cy="12115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3">
            <a:extLst>
              <a:ext uri="{FF2B5EF4-FFF2-40B4-BE49-F238E27FC236}">
                <a16:creationId xmlns:a16="http://schemas.microsoft.com/office/drawing/2014/main" id="{DE0FB112-920B-223A-D6F7-E002F466192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38675" y="3657600"/>
            <a:ext cx="2027301" cy="13487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0" name="Picture Placeholder 23">
            <a:extLst>
              <a:ext uri="{FF2B5EF4-FFF2-40B4-BE49-F238E27FC236}">
                <a16:creationId xmlns:a16="http://schemas.microsoft.com/office/drawing/2014/main" id="{EFA13EF7-7569-AD22-98B8-90FAF7608CE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800850" y="1556766"/>
            <a:ext cx="2054733" cy="4114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Picture Placeholder 23">
            <a:extLst>
              <a:ext uri="{FF2B5EF4-FFF2-40B4-BE49-F238E27FC236}">
                <a16:creationId xmlns:a16="http://schemas.microsoft.com/office/drawing/2014/main" id="{C1715340-1B09-80FC-1A46-7531C1AF8A7C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800850" y="2628900"/>
            <a:ext cx="2041017" cy="12115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1A7A9278-1CC2-E78B-D92B-F799D22B8E3E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00850" y="3657600"/>
            <a:ext cx="2027301" cy="13487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06350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adline, Content: Sapphire">
    <p:bg>
      <p:bgPr>
        <a:solidFill>
          <a:srgbClr val="0F52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7">
            <a:extLst>
              <a:ext uri="{FF2B5EF4-FFF2-40B4-BE49-F238E27FC236}">
                <a16:creationId xmlns:a16="http://schemas.microsoft.com/office/drawing/2014/main" id="{3ED89B32-E537-1E7A-E985-D0C366122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5" y="416719"/>
            <a:ext cx="8595122" cy="406241"/>
          </a:xfrm>
        </p:spPr>
        <p:txBody>
          <a:bodyPr>
            <a:noAutofit/>
          </a:bodyPr>
          <a:lstStyle>
            <a:lvl1pPr>
              <a:defRPr sz="3300"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037EC9A-E809-5100-9B62-CAF353F50A1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73844" y="1144694"/>
            <a:ext cx="8595122" cy="3582088"/>
          </a:xfrm>
          <a:prstGeom prst="roundRect">
            <a:avLst>
              <a:gd name="adj" fmla="val 1786"/>
            </a:avLst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807809D6-2E3E-9EE4-35E8-24BD20225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8" name="Slide Number Placeholder 8">
            <a:extLst>
              <a:ext uri="{FF2B5EF4-FFF2-40B4-BE49-F238E27FC236}">
                <a16:creationId xmlns:a16="http://schemas.microsoft.com/office/drawing/2014/main" id="{2B3083CC-454D-D8ED-841B-A1014859F0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/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16A3F3-5A9C-AE08-93F1-5D0738A71E8B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</a:rPr>
              <a:t>© 2025 Lumivero. All rights reserved.</a:t>
            </a:r>
            <a:endParaRPr lang="en-UA" sz="525" b="0" i="0" spc="225">
              <a:solidFill>
                <a:schemeClr val="bg1"/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94443464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Main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1DDAE-EEB2-C159-A54E-A8212A498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3638550" cy="927342"/>
          </a:xfrm>
        </p:spPr>
        <p:txBody>
          <a:bodyPr/>
          <a:lstStyle>
            <a:lvl1pPr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279750-1F2A-C1A9-70A7-D7E8CB80A1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DFFEF57-A8C9-112C-866F-4B0F3EA0DF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39866" y="1668698"/>
            <a:ext cx="2046685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  <a:lvl4pPr>
              <a:defRPr b="0" i="0">
                <a:solidFill>
                  <a:srgbClr val="1A1E1D"/>
                </a:solidFill>
                <a:latin typeface="Autaut Grotesk" pitchFamily="2" charset="77"/>
              </a:defRPr>
            </a:lvl4pPr>
            <a:lvl5pPr>
              <a:defRPr b="0" i="0">
                <a:solidFill>
                  <a:srgbClr val="1A1E1D"/>
                </a:solidFill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3E3B7CC9-0862-ED32-A91F-5DCB71715C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639866" y="2716737"/>
            <a:ext cx="2046685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  <a:lvl4pPr>
              <a:defRPr b="0" i="0">
                <a:solidFill>
                  <a:srgbClr val="1A1E1D"/>
                </a:solidFill>
                <a:latin typeface="Autaut Grotesk" pitchFamily="2" charset="77"/>
              </a:defRPr>
            </a:lvl4pPr>
            <a:lvl5pPr>
              <a:defRPr b="0" i="0">
                <a:solidFill>
                  <a:srgbClr val="1A1E1D"/>
                </a:solidFill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1F23D65C-469B-8787-A4AD-A92C4C51668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823473" y="1659923"/>
            <a:ext cx="2046685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  <a:lvl4pPr>
              <a:defRPr b="0" i="0">
                <a:solidFill>
                  <a:srgbClr val="1A1E1D"/>
                </a:solidFill>
                <a:latin typeface="Autaut Grotesk" pitchFamily="2" charset="77"/>
              </a:defRPr>
            </a:lvl4pPr>
            <a:lvl5pPr>
              <a:defRPr b="0" i="0">
                <a:solidFill>
                  <a:srgbClr val="1A1E1D"/>
                </a:solidFill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2D19441C-24E4-BCC9-CAC5-F0866D6AC4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823473" y="2707961"/>
            <a:ext cx="2046685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solidFill>
                  <a:srgbClr val="1A1E1D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1A1E1D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1A1E1D"/>
                </a:solidFill>
                <a:latin typeface="Autaut Grotesk" pitchFamily="2" charset="77"/>
              </a:defRPr>
            </a:lvl3pPr>
            <a:lvl4pPr>
              <a:defRPr b="0" i="0">
                <a:solidFill>
                  <a:srgbClr val="1A1E1D"/>
                </a:solidFill>
                <a:latin typeface="Autaut Grotesk" pitchFamily="2" charset="77"/>
              </a:defRPr>
            </a:lvl4pPr>
            <a:lvl5pPr>
              <a:defRPr b="0" i="0">
                <a:solidFill>
                  <a:srgbClr val="1A1E1D"/>
                </a:solidFill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4" name="Picture Placeholder 23">
            <a:extLst>
              <a:ext uri="{FF2B5EF4-FFF2-40B4-BE49-F238E27FC236}">
                <a16:creationId xmlns:a16="http://schemas.microsoft.com/office/drawing/2014/main" id="{81EDEE31-7B65-0F7F-BC4D-09600998999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638675" y="1556766"/>
            <a:ext cx="2054733" cy="4114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Picture Placeholder 23">
            <a:extLst>
              <a:ext uri="{FF2B5EF4-FFF2-40B4-BE49-F238E27FC236}">
                <a16:creationId xmlns:a16="http://schemas.microsoft.com/office/drawing/2014/main" id="{2EAEC5D8-8583-7C7D-C5A1-D2DC212F36E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638675" y="2628900"/>
            <a:ext cx="2041017" cy="12115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23">
            <a:extLst>
              <a:ext uri="{FF2B5EF4-FFF2-40B4-BE49-F238E27FC236}">
                <a16:creationId xmlns:a16="http://schemas.microsoft.com/office/drawing/2014/main" id="{12CCD56B-6A94-66F9-7BCF-3DDF44051405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800850" y="1556766"/>
            <a:ext cx="2054733" cy="4114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3">
            <a:extLst>
              <a:ext uri="{FF2B5EF4-FFF2-40B4-BE49-F238E27FC236}">
                <a16:creationId xmlns:a16="http://schemas.microsoft.com/office/drawing/2014/main" id="{81CBD236-B11C-AE33-4D60-23E79572B93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800850" y="2628900"/>
            <a:ext cx="2041017" cy="12115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3100910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Section Bullets +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1DDAE-EEB2-C159-A54E-A8212A498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3501629" cy="1165622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279750-1F2A-C1A9-70A7-D7E8CB80A1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61845" y="4891594"/>
            <a:ext cx="307121" cy="92333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E0C0FC55-21B4-6859-1688-9803E5D5537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39867" y="1668698"/>
            <a:ext cx="4230291" cy="2421953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C372EEC5-942C-ABAD-67EC-3EE56E8AC3D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5035" y="1587698"/>
            <a:ext cx="3500438" cy="2999010"/>
          </a:xfrm>
          <a:custGeom>
            <a:avLst/>
            <a:gdLst>
              <a:gd name="connsiteX0" fmla="*/ 91956 w 5638799"/>
              <a:gd name="connsiteY0" fmla="*/ 0 h 4774610"/>
              <a:gd name="connsiteX1" fmla="*/ 5546843 w 5638799"/>
              <a:gd name="connsiteY1" fmla="*/ 0 h 4774610"/>
              <a:gd name="connsiteX2" fmla="*/ 5638799 w 5638799"/>
              <a:gd name="connsiteY2" fmla="*/ 91956 h 4774610"/>
              <a:gd name="connsiteX3" fmla="*/ 5638799 w 5638799"/>
              <a:gd name="connsiteY3" fmla="*/ 430655 h 4774610"/>
              <a:gd name="connsiteX4" fmla="*/ 5638799 w 5638799"/>
              <a:gd name="connsiteY4" fmla="*/ 4343955 h 4774610"/>
              <a:gd name="connsiteX5" fmla="*/ 5638799 w 5638799"/>
              <a:gd name="connsiteY5" fmla="*/ 4682654 h 4774610"/>
              <a:gd name="connsiteX6" fmla="*/ 5546843 w 5638799"/>
              <a:gd name="connsiteY6" fmla="*/ 4774610 h 4774610"/>
              <a:gd name="connsiteX7" fmla="*/ 91956 w 5638799"/>
              <a:gd name="connsiteY7" fmla="*/ 4774610 h 4774610"/>
              <a:gd name="connsiteX8" fmla="*/ 0 w 5638799"/>
              <a:gd name="connsiteY8" fmla="*/ 4682654 h 4774610"/>
              <a:gd name="connsiteX9" fmla="*/ 0 w 5638799"/>
              <a:gd name="connsiteY9" fmla="*/ 4343955 h 4774610"/>
              <a:gd name="connsiteX10" fmla="*/ 0 w 5638799"/>
              <a:gd name="connsiteY10" fmla="*/ 430655 h 4774610"/>
              <a:gd name="connsiteX11" fmla="*/ 0 w 5638799"/>
              <a:gd name="connsiteY11" fmla="*/ 91956 h 4774610"/>
              <a:gd name="connsiteX12" fmla="*/ 91956 w 5638799"/>
              <a:gd name="connsiteY12" fmla="*/ 0 h 4774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38799" h="4774610">
                <a:moveTo>
                  <a:pt x="91956" y="0"/>
                </a:moveTo>
                <a:lnTo>
                  <a:pt x="5546843" y="0"/>
                </a:lnTo>
                <a:cubicBezTo>
                  <a:pt x="5597629" y="0"/>
                  <a:pt x="5638799" y="41170"/>
                  <a:pt x="5638799" y="91956"/>
                </a:cubicBezTo>
                <a:lnTo>
                  <a:pt x="5638799" y="430655"/>
                </a:lnTo>
                <a:lnTo>
                  <a:pt x="5638799" y="4343955"/>
                </a:lnTo>
                <a:lnTo>
                  <a:pt x="5638799" y="4682654"/>
                </a:lnTo>
                <a:cubicBezTo>
                  <a:pt x="5638799" y="4733440"/>
                  <a:pt x="5597629" y="4774610"/>
                  <a:pt x="5546843" y="4774610"/>
                </a:cubicBezTo>
                <a:lnTo>
                  <a:pt x="91956" y="4774610"/>
                </a:lnTo>
                <a:cubicBezTo>
                  <a:pt x="41170" y="4774610"/>
                  <a:pt x="0" y="4733440"/>
                  <a:pt x="0" y="4682654"/>
                </a:cubicBezTo>
                <a:lnTo>
                  <a:pt x="0" y="4343955"/>
                </a:lnTo>
                <a:lnTo>
                  <a:pt x="0" y="430655"/>
                </a:lnTo>
                <a:lnTo>
                  <a:pt x="0" y="91956"/>
                </a:lnTo>
                <a:cubicBezTo>
                  <a:pt x="0" y="41170"/>
                  <a:pt x="41170" y="0"/>
                  <a:pt x="91956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4" name="Picture Placeholder 23">
            <a:extLst>
              <a:ext uri="{FF2B5EF4-FFF2-40B4-BE49-F238E27FC236}">
                <a16:creationId xmlns:a16="http://schemas.microsoft.com/office/drawing/2014/main" id="{BB57AB96-0660-AA4B-E8C5-ACE71D4665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38675" y="1440180"/>
            <a:ext cx="4228719" cy="4800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7620814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Main Bullets +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1DDAE-EEB2-C159-A54E-A8212A498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3501629" cy="1165622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279750-1F2A-C1A9-70A7-D7E8CB80A1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61845" y="4891594"/>
            <a:ext cx="307121" cy="92333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E0C0FC55-21B4-6859-1688-9803E5D5537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39867" y="1668699"/>
            <a:ext cx="4230291" cy="820898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1F23D65C-469B-8787-A4AD-A92C4C51668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39867" y="2716737"/>
            <a:ext cx="4230291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2D19441C-24E4-BCC9-CAC5-F0866D6AC4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39867" y="3764775"/>
            <a:ext cx="4230291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C372EEC5-942C-ABAD-67EC-3EE56E8AC3D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5035" y="1587698"/>
            <a:ext cx="3500438" cy="2999010"/>
          </a:xfrm>
          <a:custGeom>
            <a:avLst/>
            <a:gdLst>
              <a:gd name="connsiteX0" fmla="*/ 91956 w 5638799"/>
              <a:gd name="connsiteY0" fmla="*/ 0 h 4774610"/>
              <a:gd name="connsiteX1" fmla="*/ 5546843 w 5638799"/>
              <a:gd name="connsiteY1" fmla="*/ 0 h 4774610"/>
              <a:gd name="connsiteX2" fmla="*/ 5638799 w 5638799"/>
              <a:gd name="connsiteY2" fmla="*/ 91956 h 4774610"/>
              <a:gd name="connsiteX3" fmla="*/ 5638799 w 5638799"/>
              <a:gd name="connsiteY3" fmla="*/ 430655 h 4774610"/>
              <a:gd name="connsiteX4" fmla="*/ 5638799 w 5638799"/>
              <a:gd name="connsiteY4" fmla="*/ 4343955 h 4774610"/>
              <a:gd name="connsiteX5" fmla="*/ 5638799 w 5638799"/>
              <a:gd name="connsiteY5" fmla="*/ 4682654 h 4774610"/>
              <a:gd name="connsiteX6" fmla="*/ 5546843 w 5638799"/>
              <a:gd name="connsiteY6" fmla="*/ 4774610 h 4774610"/>
              <a:gd name="connsiteX7" fmla="*/ 91956 w 5638799"/>
              <a:gd name="connsiteY7" fmla="*/ 4774610 h 4774610"/>
              <a:gd name="connsiteX8" fmla="*/ 0 w 5638799"/>
              <a:gd name="connsiteY8" fmla="*/ 4682654 h 4774610"/>
              <a:gd name="connsiteX9" fmla="*/ 0 w 5638799"/>
              <a:gd name="connsiteY9" fmla="*/ 4343955 h 4774610"/>
              <a:gd name="connsiteX10" fmla="*/ 0 w 5638799"/>
              <a:gd name="connsiteY10" fmla="*/ 430655 h 4774610"/>
              <a:gd name="connsiteX11" fmla="*/ 0 w 5638799"/>
              <a:gd name="connsiteY11" fmla="*/ 91956 h 4774610"/>
              <a:gd name="connsiteX12" fmla="*/ 91956 w 5638799"/>
              <a:gd name="connsiteY12" fmla="*/ 0 h 4774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38799" h="4774610">
                <a:moveTo>
                  <a:pt x="91956" y="0"/>
                </a:moveTo>
                <a:lnTo>
                  <a:pt x="5546843" y="0"/>
                </a:lnTo>
                <a:cubicBezTo>
                  <a:pt x="5597629" y="0"/>
                  <a:pt x="5638799" y="41170"/>
                  <a:pt x="5638799" y="91956"/>
                </a:cubicBezTo>
                <a:lnTo>
                  <a:pt x="5638799" y="430655"/>
                </a:lnTo>
                <a:lnTo>
                  <a:pt x="5638799" y="4343955"/>
                </a:lnTo>
                <a:lnTo>
                  <a:pt x="5638799" y="4682654"/>
                </a:lnTo>
                <a:cubicBezTo>
                  <a:pt x="5638799" y="4733440"/>
                  <a:pt x="5597629" y="4774610"/>
                  <a:pt x="5546843" y="4774610"/>
                </a:cubicBezTo>
                <a:lnTo>
                  <a:pt x="91956" y="4774610"/>
                </a:lnTo>
                <a:cubicBezTo>
                  <a:pt x="41170" y="4774610"/>
                  <a:pt x="0" y="4733440"/>
                  <a:pt x="0" y="4682654"/>
                </a:cubicBezTo>
                <a:lnTo>
                  <a:pt x="0" y="4343955"/>
                </a:lnTo>
                <a:lnTo>
                  <a:pt x="0" y="430655"/>
                </a:lnTo>
                <a:lnTo>
                  <a:pt x="0" y="91956"/>
                </a:lnTo>
                <a:cubicBezTo>
                  <a:pt x="0" y="41170"/>
                  <a:pt x="41170" y="0"/>
                  <a:pt x="91956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7" name="Picture Placeholder 23">
            <a:extLst>
              <a:ext uri="{FF2B5EF4-FFF2-40B4-BE49-F238E27FC236}">
                <a16:creationId xmlns:a16="http://schemas.microsoft.com/office/drawing/2014/main" id="{9D91077F-1327-14A4-D7BA-2412FAF08E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38675" y="1556766"/>
            <a:ext cx="4228719" cy="4800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3">
            <a:extLst>
              <a:ext uri="{FF2B5EF4-FFF2-40B4-BE49-F238E27FC236}">
                <a16:creationId xmlns:a16="http://schemas.microsoft.com/office/drawing/2014/main" id="{6AA7CDC1-E071-14AB-EBE5-AE0F9E2682B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638675" y="2628900"/>
            <a:ext cx="4228719" cy="4800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3">
            <a:extLst>
              <a:ext uri="{FF2B5EF4-FFF2-40B4-BE49-F238E27FC236}">
                <a16:creationId xmlns:a16="http://schemas.microsoft.com/office/drawing/2014/main" id="{635809D2-0560-E03C-EC77-88A9519139F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38675" y="3657600"/>
            <a:ext cx="4228719" cy="4800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51985122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Main Bullets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1DDAE-EEB2-C159-A54E-A8212A498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3501629" cy="1165622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279750-1F2A-C1A9-70A7-D7E8CB80A1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DFFEF57-A8C9-112C-866F-4B0F3EA0DF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39866" y="1668698"/>
            <a:ext cx="2046685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3E3B7CC9-0862-ED32-A91F-5DCB71715C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639866" y="2716737"/>
            <a:ext cx="2046685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4EFAE802-ABBF-4B63-7033-CC2E5F1A30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39866" y="3764775"/>
            <a:ext cx="2046685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E0C0FC55-21B4-6859-1688-9803E5D5537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823473" y="1668699"/>
            <a:ext cx="2046685" cy="820898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1F23D65C-469B-8787-A4AD-A92C4C51668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823473" y="2716737"/>
            <a:ext cx="2046685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2D19441C-24E4-BCC9-CAC5-F0866D6AC4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823473" y="3764775"/>
            <a:ext cx="2046685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latin typeface="Autaut Grotesk" pitchFamily="2" charset="77"/>
              </a:defRPr>
            </a:lvl1pPr>
            <a:lvl2pPr>
              <a:defRPr b="0" i="0">
                <a:latin typeface="Autaut Grotesk" pitchFamily="2" charset="77"/>
              </a:defRPr>
            </a:lvl2pPr>
            <a:lvl3pPr>
              <a:defRPr b="0" i="0">
                <a:latin typeface="Autaut Grotesk" pitchFamily="2" charset="77"/>
              </a:defRPr>
            </a:lvl3pPr>
            <a:lvl4pPr>
              <a:defRPr b="0" i="0">
                <a:latin typeface="Autaut Grotesk" pitchFamily="2" charset="77"/>
              </a:defRPr>
            </a:lvl4pPr>
            <a:lvl5pPr>
              <a:defRPr b="0" i="0"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4" name="Picture Placeholder 23">
            <a:extLst>
              <a:ext uri="{FF2B5EF4-FFF2-40B4-BE49-F238E27FC236}">
                <a16:creationId xmlns:a16="http://schemas.microsoft.com/office/drawing/2014/main" id="{A4BC4A4A-1D61-3A01-2796-D656E9B4A7B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638675" y="1556766"/>
            <a:ext cx="2054733" cy="4114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Picture Placeholder 23">
            <a:extLst>
              <a:ext uri="{FF2B5EF4-FFF2-40B4-BE49-F238E27FC236}">
                <a16:creationId xmlns:a16="http://schemas.microsoft.com/office/drawing/2014/main" id="{95EB95C9-7622-70E7-4E31-9D5BD0F96EB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638675" y="2628900"/>
            <a:ext cx="2041017" cy="12115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23">
            <a:extLst>
              <a:ext uri="{FF2B5EF4-FFF2-40B4-BE49-F238E27FC236}">
                <a16:creationId xmlns:a16="http://schemas.microsoft.com/office/drawing/2014/main" id="{D22096D9-A845-33E0-3D77-7D1C5CD45DA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38675" y="3657600"/>
            <a:ext cx="2027301" cy="13487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3">
            <a:extLst>
              <a:ext uri="{FF2B5EF4-FFF2-40B4-BE49-F238E27FC236}">
                <a16:creationId xmlns:a16="http://schemas.microsoft.com/office/drawing/2014/main" id="{C86E8CF2-B6A3-C391-864B-CDE94F5DC49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800850" y="1556766"/>
            <a:ext cx="2054733" cy="4114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3">
            <a:extLst>
              <a:ext uri="{FF2B5EF4-FFF2-40B4-BE49-F238E27FC236}">
                <a16:creationId xmlns:a16="http://schemas.microsoft.com/office/drawing/2014/main" id="{152711AE-5B31-7C7C-A546-9B98E7D9212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800850" y="2628900"/>
            <a:ext cx="2041017" cy="121158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3">
            <a:extLst>
              <a:ext uri="{FF2B5EF4-FFF2-40B4-BE49-F238E27FC236}">
                <a16:creationId xmlns:a16="http://schemas.microsoft.com/office/drawing/2014/main" id="{90D96F76-6B00-47C2-6171-0BC325C447DE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00850" y="3657600"/>
            <a:ext cx="2027301" cy="134874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1273024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Half Text - Sapph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87564F9-4C1F-B8A1-07FF-DB0444244403}"/>
              </a:ext>
            </a:extLst>
          </p:cNvPr>
          <p:cNvSpPr/>
          <p:nvPr userDrawn="1"/>
        </p:nvSpPr>
        <p:spPr>
          <a:xfrm flipV="1">
            <a:off x="4222679" y="0"/>
            <a:ext cx="4921321" cy="5143500"/>
          </a:xfrm>
          <a:prstGeom prst="rect">
            <a:avLst/>
          </a:prstGeom>
          <a:solidFill>
            <a:srgbClr val="0F52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A" sz="1350" b="0" i="0">
              <a:latin typeface="Autaut Grotesk" pitchFamily="2" charset="77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C2CB6E-E379-A475-D37C-B73134C2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3501629" cy="1165623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AC514F-4ADE-7FE5-D445-9100847289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E53A0B-4EED-4D94-4A83-B0584921D3C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39867" y="352462"/>
            <a:ext cx="4229099" cy="4236202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Autaut Grotesk" pitchFamily="2" charset="77"/>
              </a:defRPr>
            </a:lvl3pPr>
            <a:lvl4pPr>
              <a:defRPr b="0" i="0">
                <a:solidFill>
                  <a:schemeClr val="bg1"/>
                </a:solidFill>
                <a:latin typeface="Autaut Grotesk" pitchFamily="2" charset="77"/>
              </a:defRPr>
            </a:lvl4pPr>
            <a:lvl5pPr>
              <a:defRPr b="0" i="0">
                <a:solidFill>
                  <a:schemeClr val="bg1"/>
                </a:solidFill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8156610-1BB0-EBB2-64D0-630ED22A1BFA}"/>
              </a:ext>
            </a:extLst>
          </p:cNvPr>
          <p:cNvCxnSpPr>
            <a:cxnSpLocks/>
          </p:cNvCxnSpPr>
          <p:nvPr userDrawn="1"/>
        </p:nvCxnSpPr>
        <p:spPr>
          <a:xfrm>
            <a:off x="4639866" y="271463"/>
            <a:ext cx="42291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81A7A35-11DA-1EAB-6A2F-39D814873575}"/>
              </a:ext>
            </a:extLst>
          </p:cNvPr>
          <p:cNvSpPr txBox="1"/>
          <p:nvPr userDrawn="1"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chemeClr val="accent6">
                  <a:lumMod val="90000"/>
                </a:schemeClr>
              </a:solidFill>
              <a:latin typeface="Autaut Grotesk" pitchFamily="2" charset="77"/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F9F9C8DB-78D4-A8F3-2B11-2F782FB01F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3844" y="4849059"/>
            <a:ext cx="170009" cy="177401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B08238-74C3-A6E5-366C-5AD6008267B5}"/>
              </a:ext>
            </a:extLst>
          </p:cNvPr>
          <p:cNvCxnSpPr>
            <a:cxnSpLocks/>
          </p:cNvCxnSpPr>
          <p:nvPr userDrawn="1"/>
        </p:nvCxnSpPr>
        <p:spPr>
          <a:xfrm flipV="1">
            <a:off x="273844" y="4732020"/>
            <a:ext cx="3363514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69296A1-CBB0-4528-6370-2125E9A4B064}"/>
              </a:ext>
            </a:extLst>
          </p:cNvPr>
          <p:cNvCxnSpPr>
            <a:cxnSpLocks/>
          </p:cNvCxnSpPr>
          <p:nvPr userDrawn="1"/>
        </p:nvCxnSpPr>
        <p:spPr>
          <a:xfrm flipV="1">
            <a:off x="3637357" y="4732020"/>
            <a:ext cx="5231608" cy="0"/>
          </a:xfrm>
          <a:prstGeom prst="line">
            <a:avLst/>
          </a:prstGeom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636111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+ Img - Sapph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279750-1F2A-C1A9-70A7-D7E8CB80A1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DFFEF57-A8C9-112C-866F-4B0F3EA0DF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39866" y="1668698"/>
            <a:ext cx="4229101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  <a:lvl4pPr>
              <a:defRPr b="0" i="0">
                <a:solidFill>
                  <a:srgbClr val="F2F0EB"/>
                </a:solidFill>
                <a:latin typeface="Autaut Grotesk" pitchFamily="2" charset="77"/>
              </a:defRPr>
            </a:lvl4pPr>
            <a:lvl5pPr>
              <a:defRPr b="0" i="0">
                <a:solidFill>
                  <a:srgbClr val="F2F0EB"/>
                </a:solidFill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pic>
        <p:nvPicPr>
          <p:cNvPr id="5" name="Picture 4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A8DCFFD1-E0F4-8041-28B2-FA3E3819ED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7" name="Title 5">
            <a:extLst>
              <a:ext uri="{FF2B5EF4-FFF2-40B4-BE49-F238E27FC236}">
                <a16:creationId xmlns:a16="http://schemas.microsoft.com/office/drawing/2014/main" id="{2962C469-0D8D-ED2C-ED9F-2986F4AFF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4229100" cy="1165622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551BB9AE-AAC1-6104-E027-EA3F9A00D50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5035" y="1587698"/>
            <a:ext cx="3500438" cy="2999010"/>
          </a:xfrm>
          <a:custGeom>
            <a:avLst/>
            <a:gdLst>
              <a:gd name="connsiteX0" fmla="*/ 91956 w 5638799"/>
              <a:gd name="connsiteY0" fmla="*/ 0 h 4774610"/>
              <a:gd name="connsiteX1" fmla="*/ 5546843 w 5638799"/>
              <a:gd name="connsiteY1" fmla="*/ 0 h 4774610"/>
              <a:gd name="connsiteX2" fmla="*/ 5638799 w 5638799"/>
              <a:gd name="connsiteY2" fmla="*/ 91956 h 4774610"/>
              <a:gd name="connsiteX3" fmla="*/ 5638799 w 5638799"/>
              <a:gd name="connsiteY3" fmla="*/ 430655 h 4774610"/>
              <a:gd name="connsiteX4" fmla="*/ 5638799 w 5638799"/>
              <a:gd name="connsiteY4" fmla="*/ 4343955 h 4774610"/>
              <a:gd name="connsiteX5" fmla="*/ 5638799 w 5638799"/>
              <a:gd name="connsiteY5" fmla="*/ 4682654 h 4774610"/>
              <a:gd name="connsiteX6" fmla="*/ 5546843 w 5638799"/>
              <a:gd name="connsiteY6" fmla="*/ 4774610 h 4774610"/>
              <a:gd name="connsiteX7" fmla="*/ 91956 w 5638799"/>
              <a:gd name="connsiteY7" fmla="*/ 4774610 h 4774610"/>
              <a:gd name="connsiteX8" fmla="*/ 0 w 5638799"/>
              <a:gd name="connsiteY8" fmla="*/ 4682654 h 4774610"/>
              <a:gd name="connsiteX9" fmla="*/ 0 w 5638799"/>
              <a:gd name="connsiteY9" fmla="*/ 4343955 h 4774610"/>
              <a:gd name="connsiteX10" fmla="*/ 0 w 5638799"/>
              <a:gd name="connsiteY10" fmla="*/ 430655 h 4774610"/>
              <a:gd name="connsiteX11" fmla="*/ 0 w 5638799"/>
              <a:gd name="connsiteY11" fmla="*/ 91956 h 4774610"/>
              <a:gd name="connsiteX12" fmla="*/ 91956 w 5638799"/>
              <a:gd name="connsiteY12" fmla="*/ 0 h 4774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38799" h="4774610">
                <a:moveTo>
                  <a:pt x="91956" y="0"/>
                </a:moveTo>
                <a:lnTo>
                  <a:pt x="5546843" y="0"/>
                </a:lnTo>
                <a:cubicBezTo>
                  <a:pt x="5597629" y="0"/>
                  <a:pt x="5638799" y="41170"/>
                  <a:pt x="5638799" y="91956"/>
                </a:cubicBezTo>
                <a:lnTo>
                  <a:pt x="5638799" y="430655"/>
                </a:lnTo>
                <a:lnTo>
                  <a:pt x="5638799" y="4343955"/>
                </a:lnTo>
                <a:lnTo>
                  <a:pt x="5638799" y="4682654"/>
                </a:lnTo>
                <a:cubicBezTo>
                  <a:pt x="5638799" y="4733440"/>
                  <a:pt x="5597629" y="4774610"/>
                  <a:pt x="5546843" y="4774610"/>
                </a:cubicBezTo>
                <a:lnTo>
                  <a:pt x="91956" y="4774610"/>
                </a:lnTo>
                <a:cubicBezTo>
                  <a:pt x="41170" y="4774610"/>
                  <a:pt x="0" y="4733440"/>
                  <a:pt x="0" y="4682654"/>
                </a:cubicBezTo>
                <a:lnTo>
                  <a:pt x="0" y="4343955"/>
                </a:lnTo>
                <a:lnTo>
                  <a:pt x="0" y="430655"/>
                </a:lnTo>
                <a:lnTo>
                  <a:pt x="0" y="91956"/>
                </a:lnTo>
                <a:cubicBezTo>
                  <a:pt x="0" y="41170"/>
                  <a:pt x="41170" y="0"/>
                  <a:pt x="91956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sp>
        <p:nvSpPr>
          <p:cNvPr id="4" name="Picture Placeholder 23">
            <a:extLst>
              <a:ext uri="{FF2B5EF4-FFF2-40B4-BE49-F238E27FC236}">
                <a16:creationId xmlns:a16="http://schemas.microsoft.com/office/drawing/2014/main" id="{BF44F19F-1358-C9C1-4314-F1B25240AF3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638675" y="1556766"/>
            <a:ext cx="4228719" cy="4800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54943006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Main Bullets + Img Sapph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1DDAE-EEB2-C159-A54E-A8212A498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3501629" cy="1165622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279750-1F2A-C1A9-70A7-D7E8CB80A1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61845" y="4891594"/>
            <a:ext cx="307121" cy="92333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E0C0FC55-21B4-6859-1688-9803E5D5537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39867" y="1668699"/>
            <a:ext cx="4230291" cy="820898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  <a:lvl4pPr>
              <a:defRPr b="0" i="0">
                <a:solidFill>
                  <a:srgbClr val="F2F0EB"/>
                </a:solidFill>
                <a:latin typeface="Autaut Grotesk" pitchFamily="2" charset="77"/>
              </a:defRPr>
            </a:lvl4pPr>
            <a:lvl5pPr>
              <a:defRPr b="0" i="0">
                <a:solidFill>
                  <a:srgbClr val="F2F0EB"/>
                </a:solidFill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1F23D65C-469B-8787-A4AD-A92C4C51668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39867" y="2716737"/>
            <a:ext cx="4230291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  <a:lvl4pPr>
              <a:defRPr b="0" i="0">
                <a:solidFill>
                  <a:srgbClr val="F2F0EB"/>
                </a:solidFill>
                <a:latin typeface="Autaut Grotesk" pitchFamily="2" charset="77"/>
              </a:defRPr>
            </a:lvl4pPr>
            <a:lvl5pPr>
              <a:defRPr b="0" i="0">
                <a:solidFill>
                  <a:srgbClr val="F2F0EB"/>
                </a:solidFill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2D19441C-24E4-BCC9-CAC5-F0866D6AC4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39867" y="3764775"/>
            <a:ext cx="4230291" cy="816034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  <a:lvl4pPr>
              <a:defRPr b="0" i="0">
                <a:solidFill>
                  <a:srgbClr val="F2F0EB"/>
                </a:solidFill>
                <a:latin typeface="Autaut Grotesk" pitchFamily="2" charset="77"/>
              </a:defRPr>
            </a:lvl4pPr>
            <a:lvl5pPr>
              <a:defRPr b="0" i="0">
                <a:solidFill>
                  <a:srgbClr val="F2F0EB"/>
                </a:solidFill>
                <a:latin typeface="Autaut Grotesk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C372EEC5-942C-ABAD-67EC-3EE56E8AC3D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5035" y="1587698"/>
            <a:ext cx="3500438" cy="2999010"/>
          </a:xfrm>
          <a:custGeom>
            <a:avLst/>
            <a:gdLst>
              <a:gd name="connsiteX0" fmla="*/ 91956 w 5638799"/>
              <a:gd name="connsiteY0" fmla="*/ 0 h 4774610"/>
              <a:gd name="connsiteX1" fmla="*/ 5546843 w 5638799"/>
              <a:gd name="connsiteY1" fmla="*/ 0 h 4774610"/>
              <a:gd name="connsiteX2" fmla="*/ 5638799 w 5638799"/>
              <a:gd name="connsiteY2" fmla="*/ 91956 h 4774610"/>
              <a:gd name="connsiteX3" fmla="*/ 5638799 w 5638799"/>
              <a:gd name="connsiteY3" fmla="*/ 430655 h 4774610"/>
              <a:gd name="connsiteX4" fmla="*/ 5638799 w 5638799"/>
              <a:gd name="connsiteY4" fmla="*/ 4343955 h 4774610"/>
              <a:gd name="connsiteX5" fmla="*/ 5638799 w 5638799"/>
              <a:gd name="connsiteY5" fmla="*/ 4682654 h 4774610"/>
              <a:gd name="connsiteX6" fmla="*/ 5546843 w 5638799"/>
              <a:gd name="connsiteY6" fmla="*/ 4774610 h 4774610"/>
              <a:gd name="connsiteX7" fmla="*/ 91956 w 5638799"/>
              <a:gd name="connsiteY7" fmla="*/ 4774610 h 4774610"/>
              <a:gd name="connsiteX8" fmla="*/ 0 w 5638799"/>
              <a:gd name="connsiteY8" fmla="*/ 4682654 h 4774610"/>
              <a:gd name="connsiteX9" fmla="*/ 0 w 5638799"/>
              <a:gd name="connsiteY9" fmla="*/ 4343955 h 4774610"/>
              <a:gd name="connsiteX10" fmla="*/ 0 w 5638799"/>
              <a:gd name="connsiteY10" fmla="*/ 430655 h 4774610"/>
              <a:gd name="connsiteX11" fmla="*/ 0 w 5638799"/>
              <a:gd name="connsiteY11" fmla="*/ 91956 h 4774610"/>
              <a:gd name="connsiteX12" fmla="*/ 91956 w 5638799"/>
              <a:gd name="connsiteY12" fmla="*/ 0 h 4774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38799" h="4774610">
                <a:moveTo>
                  <a:pt x="91956" y="0"/>
                </a:moveTo>
                <a:lnTo>
                  <a:pt x="5546843" y="0"/>
                </a:lnTo>
                <a:cubicBezTo>
                  <a:pt x="5597629" y="0"/>
                  <a:pt x="5638799" y="41170"/>
                  <a:pt x="5638799" y="91956"/>
                </a:cubicBezTo>
                <a:lnTo>
                  <a:pt x="5638799" y="430655"/>
                </a:lnTo>
                <a:lnTo>
                  <a:pt x="5638799" y="4343955"/>
                </a:lnTo>
                <a:lnTo>
                  <a:pt x="5638799" y="4682654"/>
                </a:lnTo>
                <a:cubicBezTo>
                  <a:pt x="5638799" y="4733440"/>
                  <a:pt x="5597629" y="4774610"/>
                  <a:pt x="5546843" y="4774610"/>
                </a:cubicBezTo>
                <a:lnTo>
                  <a:pt x="91956" y="4774610"/>
                </a:lnTo>
                <a:cubicBezTo>
                  <a:pt x="41170" y="4774610"/>
                  <a:pt x="0" y="4733440"/>
                  <a:pt x="0" y="4682654"/>
                </a:cubicBezTo>
                <a:lnTo>
                  <a:pt x="0" y="4343955"/>
                </a:lnTo>
                <a:lnTo>
                  <a:pt x="0" y="430655"/>
                </a:lnTo>
                <a:lnTo>
                  <a:pt x="0" y="91956"/>
                </a:lnTo>
                <a:cubicBezTo>
                  <a:pt x="0" y="41170"/>
                  <a:pt x="41170" y="0"/>
                  <a:pt x="91956" y="0"/>
                </a:cubicBezTo>
                <a:close/>
              </a:path>
            </a:pathLst>
          </a:custGeom>
        </p:spPr>
        <p:txBody>
          <a:bodyPr wrap="square" tIns="914400" anchor="ctr">
            <a:noAutofit/>
          </a:bodyPr>
          <a:lstStyle>
            <a:lvl1pPr algn="ctr"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A"/>
          </a:p>
        </p:txBody>
      </p:sp>
      <p:pic>
        <p:nvPicPr>
          <p:cNvPr id="4" name="Picture 3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74E43CCF-2AC1-ED15-CA83-73E0DB2B31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5" name="Picture Placeholder 23">
            <a:extLst>
              <a:ext uri="{FF2B5EF4-FFF2-40B4-BE49-F238E27FC236}">
                <a16:creationId xmlns:a16="http://schemas.microsoft.com/office/drawing/2014/main" id="{AD0B5AC4-501F-5AD3-317B-4EA66C42BAD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638675" y="1556766"/>
            <a:ext cx="4228719" cy="4800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Picture Placeholder 23">
            <a:extLst>
              <a:ext uri="{FF2B5EF4-FFF2-40B4-BE49-F238E27FC236}">
                <a16:creationId xmlns:a16="http://schemas.microsoft.com/office/drawing/2014/main" id="{629B8A91-D016-DAFA-990D-4FC3646003B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38675" y="2628900"/>
            <a:ext cx="4228719" cy="4800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23">
            <a:extLst>
              <a:ext uri="{FF2B5EF4-FFF2-40B4-BE49-F238E27FC236}">
                <a16:creationId xmlns:a16="http://schemas.microsoft.com/office/drawing/2014/main" id="{5229A0C9-F175-026C-4B30-66B6C399052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638675" y="3657600"/>
            <a:ext cx="4228719" cy="4800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6287321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g Titles - Sapph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E86159-96CE-EAEF-3543-792399D8E7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8871806-C7A8-737D-6D28-F06831EDF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4229100" cy="1165622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18" name="Text Placeholder 21">
            <a:extLst>
              <a:ext uri="{FF2B5EF4-FFF2-40B4-BE49-F238E27FC236}">
                <a16:creationId xmlns:a16="http://schemas.microsoft.com/office/drawing/2014/main" id="{2FC29FCE-A2B7-945F-C9C9-0B9592477C8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39867" y="1658578"/>
            <a:ext cx="4229099" cy="493776"/>
          </a:xfrm>
        </p:spPr>
        <p:txBody>
          <a:bodyPr wrap="square">
            <a:noAutofit/>
          </a:bodyPr>
          <a:lstStyle>
            <a:lvl1pPr>
              <a:defRPr sz="1500" b="0" i="0">
                <a:solidFill>
                  <a:srgbClr val="F2F0EB"/>
                </a:solidFill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21">
            <a:extLst>
              <a:ext uri="{FF2B5EF4-FFF2-40B4-BE49-F238E27FC236}">
                <a16:creationId xmlns:a16="http://schemas.microsoft.com/office/drawing/2014/main" id="{B687F024-3573-94A3-3667-1EAC6F69511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39867" y="2707518"/>
            <a:ext cx="4229099" cy="493776"/>
          </a:xfrm>
        </p:spPr>
        <p:txBody>
          <a:bodyPr wrap="square">
            <a:noAutofit/>
          </a:bodyPr>
          <a:lstStyle>
            <a:lvl1pPr>
              <a:defRPr sz="1500" b="0" i="0">
                <a:solidFill>
                  <a:srgbClr val="F2F0EB"/>
                </a:solidFill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21">
            <a:extLst>
              <a:ext uri="{FF2B5EF4-FFF2-40B4-BE49-F238E27FC236}">
                <a16:creationId xmlns:a16="http://schemas.microsoft.com/office/drawing/2014/main" id="{DF0193CE-65B0-E7F5-E199-918FDE3F300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639867" y="3756458"/>
            <a:ext cx="4229099" cy="493776"/>
          </a:xfrm>
        </p:spPr>
        <p:txBody>
          <a:bodyPr wrap="square">
            <a:noAutofit/>
          </a:bodyPr>
          <a:lstStyle>
            <a:lvl1pPr>
              <a:defRPr sz="1500" b="0" i="0">
                <a:solidFill>
                  <a:srgbClr val="F2F0EB"/>
                </a:solidFill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Picture 1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02BE4122-6631-A934-9E3D-474B772477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4" name="Picture Placeholder 23">
            <a:extLst>
              <a:ext uri="{FF2B5EF4-FFF2-40B4-BE49-F238E27FC236}">
                <a16:creationId xmlns:a16="http://schemas.microsoft.com/office/drawing/2014/main" id="{C8F2D1E0-D53C-C7FD-F99E-3F2491C6450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638675" y="1556766"/>
            <a:ext cx="4228719" cy="4800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3">
            <a:extLst>
              <a:ext uri="{FF2B5EF4-FFF2-40B4-BE49-F238E27FC236}">
                <a16:creationId xmlns:a16="http://schemas.microsoft.com/office/drawing/2014/main" id="{761C1AED-0E0C-CA5E-1B24-38D3481AEC40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638675" y="2592324"/>
            <a:ext cx="4228719" cy="4800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23">
            <a:extLst>
              <a:ext uri="{FF2B5EF4-FFF2-40B4-BE49-F238E27FC236}">
                <a16:creationId xmlns:a16="http://schemas.microsoft.com/office/drawing/2014/main" id="{7FCB4561-DFD0-7548-82D5-C9CD2DE5AF0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638675" y="3643884"/>
            <a:ext cx="4228719" cy="4800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27685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itles + Highlights Sapph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E86159-96CE-EAEF-3543-792399D8E7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8871806-C7A8-737D-6D28-F06831EDF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4229100" cy="1165622"/>
          </a:xfrm>
        </p:spPr>
        <p:txBody>
          <a:bodyPr/>
          <a:lstStyle>
            <a:lvl1pPr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17" name="Text Placeholder 21">
            <a:extLst>
              <a:ext uri="{FF2B5EF4-FFF2-40B4-BE49-F238E27FC236}">
                <a16:creationId xmlns:a16="http://schemas.microsoft.com/office/drawing/2014/main" id="{8AB502A5-FA34-7A17-B9C0-07CC6B10FC6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1" y="1658578"/>
            <a:ext cx="2772965" cy="831019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8" name="Text Placeholder 21">
            <a:extLst>
              <a:ext uri="{FF2B5EF4-FFF2-40B4-BE49-F238E27FC236}">
                <a16:creationId xmlns:a16="http://schemas.microsoft.com/office/drawing/2014/main" id="{2FC29FCE-A2B7-945F-C9C9-0B9592477C8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39866" y="1658578"/>
            <a:ext cx="1319213" cy="392415"/>
          </a:xfrm>
        </p:spPr>
        <p:txBody>
          <a:bodyPr wrap="square">
            <a:spAutoFit/>
          </a:bodyPr>
          <a:lstStyle>
            <a:lvl1pPr>
              <a:defRPr sz="1200" b="0" i="0">
                <a:solidFill>
                  <a:srgbClr val="F2F0EB"/>
                </a:solidFill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21">
            <a:extLst>
              <a:ext uri="{FF2B5EF4-FFF2-40B4-BE49-F238E27FC236}">
                <a16:creationId xmlns:a16="http://schemas.microsoft.com/office/drawing/2014/main" id="{BB38449E-02BA-BA35-5621-74966534D78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096001" y="2707518"/>
            <a:ext cx="2772965" cy="831019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21">
            <a:extLst>
              <a:ext uri="{FF2B5EF4-FFF2-40B4-BE49-F238E27FC236}">
                <a16:creationId xmlns:a16="http://schemas.microsoft.com/office/drawing/2014/main" id="{B687F024-3573-94A3-3667-1EAC6F69511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39866" y="2707519"/>
            <a:ext cx="1319213" cy="392415"/>
          </a:xfrm>
        </p:spPr>
        <p:txBody>
          <a:bodyPr wrap="square">
            <a:spAutoFit/>
          </a:bodyPr>
          <a:lstStyle>
            <a:lvl1pPr>
              <a:defRPr sz="1200" b="0" i="0">
                <a:solidFill>
                  <a:srgbClr val="F2F0EB"/>
                </a:solidFill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32E5BA1F-30D1-07A2-3C64-EC425D3A220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096001" y="3756459"/>
            <a:ext cx="2772965" cy="831019"/>
          </a:xfrm>
        </p:spPr>
        <p:txBody>
          <a:bodyPr/>
          <a:lstStyle>
            <a:lvl1pPr marL="128588" indent="-128588">
              <a:buFont typeface="Arial" panose="020B0604020202020204" pitchFamily="34" charset="0"/>
              <a:buChar char="•"/>
              <a:defRPr b="0" i="0">
                <a:solidFill>
                  <a:srgbClr val="F2F0EB"/>
                </a:solidFill>
                <a:latin typeface="Autaut Grotesk" pitchFamily="2" charset="77"/>
              </a:defRPr>
            </a:lvl1pPr>
            <a:lvl2pPr>
              <a:defRPr b="0" i="0">
                <a:solidFill>
                  <a:srgbClr val="F2F0EB"/>
                </a:solidFill>
                <a:latin typeface="Autaut Grotesk" pitchFamily="2" charset="77"/>
              </a:defRPr>
            </a:lvl2pPr>
            <a:lvl3pPr>
              <a:defRPr b="0" i="0">
                <a:solidFill>
                  <a:srgbClr val="F2F0EB"/>
                </a:solidFill>
                <a:latin typeface="Autaut Grotesk" pitchFamily="2" charset="77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ext Placeholder 21">
            <a:extLst>
              <a:ext uri="{FF2B5EF4-FFF2-40B4-BE49-F238E27FC236}">
                <a16:creationId xmlns:a16="http://schemas.microsoft.com/office/drawing/2014/main" id="{DF0193CE-65B0-E7F5-E199-918FDE3F300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639866" y="3756459"/>
            <a:ext cx="1319213" cy="392415"/>
          </a:xfrm>
        </p:spPr>
        <p:txBody>
          <a:bodyPr wrap="square">
            <a:spAutoFit/>
          </a:bodyPr>
          <a:lstStyle>
            <a:lvl1pPr>
              <a:defRPr sz="1200" b="0" i="0">
                <a:solidFill>
                  <a:srgbClr val="F2F0EB"/>
                </a:solidFill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A white triangle with a black background&#10;&#10;Description automatically generated">
            <a:extLst>
              <a:ext uri="{FF2B5EF4-FFF2-40B4-BE49-F238E27FC236}">
                <a16:creationId xmlns:a16="http://schemas.microsoft.com/office/drawing/2014/main" id="{2256023B-AE15-6A3A-48C4-F481729E05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843" y="4849074"/>
            <a:ext cx="168350" cy="177386"/>
          </a:xfrm>
          <a:prstGeom prst="rect">
            <a:avLst/>
          </a:prstGeom>
        </p:spPr>
      </p:pic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7D188028-9DBF-50CE-35F9-1C9504BF0E5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638675" y="1556766"/>
            <a:ext cx="4228719" cy="4800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Picture Placeholder 23">
            <a:extLst>
              <a:ext uri="{FF2B5EF4-FFF2-40B4-BE49-F238E27FC236}">
                <a16:creationId xmlns:a16="http://schemas.microsoft.com/office/drawing/2014/main" id="{66C081ED-3E62-9E45-BC34-C98405397FE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638675" y="2622042"/>
            <a:ext cx="4228719" cy="4800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23">
            <a:extLst>
              <a:ext uri="{FF2B5EF4-FFF2-40B4-BE49-F238E27FC236}">
                <a16:creationId xmlns:a16="http://schemas.microsoft.com/office/drawing/2014/main" id="{0F9830AD-48EE-9402-3A0D-1539DB6A640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638675" y="3650742"/>
            <a:ext cx="4228719" cy="48006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rgbClr val="F2F0EB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8609404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-Concepts - Pear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E86159-96CE-EAEF-3543-792399D8E7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8871806-C7A8-737D-6D28-F06831EDF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5"/>
            <a:ext cx="8595122" cy="1165622"/>
          </a:xfrm>
        </p:spPr>
        <p:txBody>
          <a:bodyPr/>
          <a:lstStyle>
            <a:lvl1pPr>
              <a:defRPr b="0" i="0">
                <a:latin typeface="Autaut Grotesk" pitchFamily="2" charset="77"/>
              </a:defRPr>
            </a:lvl1pPr>
          </a:lstStyle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7" name="Text Placeholder 21">
            <a:extLst>
              <a:ext uri="{FF2B5EF4-FFF2-40B4-BE49-F238E27FC236}">
                <a16:creationId xmlns:a16="http://schemas.microsoft.com/office/drawing/2014/main" id="{B687F024-3573-94A3-3667-1EAC6F69511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3844" y="2707518"/>
            <a:ext cx="4229099" cy="493776"/>
          </a:xfrm>
        </p:spPr>
        <p:txBody>
          <a:bodyPr wrap="square">
            <a:noAutofit/>
          </a:bodyPr>
          <a:lstStyle>
            <a:lvl1pPr>
              <a:defRPr sz="15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21">
            <a:extLst>
              <a:ext uri="{FF2B5EF4-FFF2-40B4-BE49-F238E27FC236}">
                <a16:creationId xmlns:a16="http://schemas.microsoft.com/office/drawing/2014/main" id="{DF0193CE-65B0-E7F5-E199-918FDE3F300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73844" y="3756458"/>
            <a:ext cx="4229099" cy="493776"/>
          </a:xfrm>
        </p:spPr>
        <p:txBody>
          <a:bodyPr wrap="square">
            <a:noAutofit/>
          </a:bodyPr>
          <a:lstStyle>
            <a:lvl1pPr>
              <a:defRPr sz="15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21">
            <a:extLst>
              <a:ext uri="{FF2B5EF4-FFF2-40B4-BE49-F238E27FC236}">
                <a16:creationId xmlns:a16="http://schemas.microsoft.com/office/drawing/2014/main" id="{D80A71B8-B22F-8548-9591-23A3FB071B2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639867" y="2707519"/>
            <a:ext cx="4229099" cy="493724"/>
          </a:xfrm>
        </p:spPr>
        <p:txBody>
          <a:bodyPr wrap="square">
            <a:noAutofit/>
          </a:bodyPr>
          <a:lstStyle>
            <a:lvl1pPr>
              <a:defRPr sz="15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840C050B-56CC-C929-1DF3-AE8852E467B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639867" y="3756459"/>
            <a:ext cx="4229099" cy="493724"/>
          </a:xfrm>
        </p:spPr>
        <p:txBody>
          <a:bodyPr wrap="square">
            <a:noAutofit/>
          </a:bodyPr>
          <a:lstStyle>
            <a:lvl1pPr>
              <a:defRPr sz="1500" b="0" i="0">
                <a:latin typeface="Autaut Grotesk Semibo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BA8661DF-05BC-06ED-0E79-012F1CD121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6413" y="2626614"/>
            <a:ext cx="4256151" cy="6172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3">
            <a:extLst>
              <a:ext uri="{FF2B5EF4-FFF2-40B4-BE49-F238E27FC236}">
                <a16:creationId xmlns:a16="http://schemas.microsoft.com/office/drawing/2014/main" id="{FA548151-D1D8-D984-01F4-AF505F66D27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56413" y="3657600"/>
            <a:ext cx="4256151" cy="6172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23">
            <a:extLst>
              <a:ext uri="{FF2B5EF4-FFF2-40B4-BE49-F238E27FC236}">
                <a16:creationId xmlns:a16="http://schemas.microsoft.com/office/drawing/2014/main" id="{6BA9084F-817D-F99A-C719-67AAC774F32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626864" y="2626614"/>
            <a:ext cx="4256151" cy="6172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3">
            <a:extLst>
              <a:ext uri="{FF2B5EF4-FFF2-40B4-BE49-F238E27FC236}">
                <a16:creationId xmlns:a16="http://schemas.microsoft.com/office/drawing/2014/main" id="{459ACF9A-988D-96F2-ADA0-66BA1333013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626864" y="3657600"/>
            <a:ext cx="4256151" cy="61722"/>
          </a:xfrm>
          <a:custGeom>
            <a:avLst/>
            <a:gdLst>
              <a:gd name="connsiteX0" fmla="*/ 0 w 4667250"/>
              <a:gd name="connsiteY0" fmla="*/ 0 h 820738"/>
              <a:gd name="connsiteX1" fmla="*/ 4667250 w 4667250"/>
              <a:gd name="connsiteY1" fmla="*/ 0 h 820738"/>
              <a:gd name="connsiteX2" fmla="*/ 4667250 w 4667250"/>
              <a:gd name="connsiteY2" fmla="*/ 820738 h 820738"/>
              <a:gd name="connsiteX3" fmla="*/ 0 w 4667250"/>
              <a:gd name="connsiteY3" fmla="*/ 820738 h 820738"/>
              <a:gd name="connsiteX4" fmla="*/ 0 w 4667250"/>
              <a:gd name="connsiteY4" fmla="*/ 0 h 820738"/>
              <a:gd name="connsiteX0" fmla="*/ 0 w 4667250"/>
              <a:gd name="connsiteY0" fmla="*/ 2222 h 822960"/>
              <a:gd name="connsiteX1" fmla="*/ 4667250 w 4667250"/>
              <a:gd name="connsiteY1" fmla="*/ 2222 h 822960"/>
              <a:gd name="connsiteX2" fmla="*/ 4456938 w 4667250"/>
              <a:gd name="connsiteY2" fmla="*/ 0 h 822960"/>
              <a:gd name="connsiteX3" fmla="*/ 0 w 4667250"/>
              <a:gd name="connsiteY3" fmla="*/ 822960 h 822960"/>
              <a:gd name="connsiteX4" fmla="*/ 0 w 4667250"/>
              <a:gd name="connsiteY4" fmla="*/ 2222 h 822960"/>
              <a:gd name="connsiteX0" fmla="*/ 0 w 4667250"/>
              <a:gd name="connsiteY0" fmla="*/ 2222 h 2222"/>
              <a:gd name="connsiteX1" fmla="*/ 4667250 w 4667250"/>
              <a:gd name="connsiteY1" fmla="*/ 2222 h 2222"/>
              <a:gd name="connsiteX2" fmla="*/ 4456938 w 4667250"/>
              <a:gd name="connsiteY2" fmla="*/ 0 h 2222"/>
              <a:gd name="connsiteX3" fmla="*/ 0 w 4667250"/>
              <a:gd name="connsiteY3" fmla="*/ 2222 h 2222"/>
              <a:gd name="connsiteX0" fmla="*/ 0 w 10000"/>
              <a:gd name="connsiteY0" fmla="*/ 0 h 0"/>
              <a:gd name="connsiteX1" fmla="*/ 10000 w 10000"/>
              <a:gd name="connsiteY1" fmla="*/ 0 h 0"/>
              <a:gd name="connsiteX2" fmla="*/ 0 w 1000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>
                <a:moveTo>
                  <a:pt x="0" y="0"/>
                </a:move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E1D"/>
          </a:solidFill>
          <a:ln w="6350">
            <a:solidFill>
              <a:srgbClr val="1A1E1D"/>
            </a:solidFill>
          </a:ln>
        </p:spPr>
        <p:txBody>
          <a:bodyPr/>
          <a:lstStyle>
            <a:lvl1pPr>
              <a:defRPr b="0" i="0">
                <a:noFill/>
                <a:latin typeface="Autaut Grotesk" pitchFamily="2" charset="77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16875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_rels/slideMaster2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78.xml"/><Relationship Id="rId21" Type="http://schemas.openxmlformats.org/officeDocument/2006/relationships/slideLayout" Target="../slideLayouts/slideLayout73.xml"/><Relationship Id="rId42" Type="http://schemas.openxmlformats.org/officeDocument/2006/relationships/slideLayout" Target="../slideLayouts/slideLayout94.xml"/><Relationship Id="rId47" Type="http://schemas.openxmlformats.org/officeDocument/2006/relationships/slideLayout" Target="../slideLayouts/slideLayout99.xml"/><Relationship Id="rId63" Type="http://schemas.openxmlformats.org/officeDocument/2006/relationships/slideLayout" Target="../slideLayouts/slideLayout115.xml"/><Relationship Id="rId68" Type="http://schemas.openxmlformats.org/officeDocument/2006/relationships/slideLayout" Target="../slideLayouts/slideLayout120.xml"/><Relationship Id="rId84" Type="http://schemas.openxmlformats.org/officeDocument/2006/relationships/theme" Target="../theme/theme2.xml"/><Relationship Id="rId1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63.xml"/><Relationship Id="rId32" Type="http://schemas.openxmlformats.org/officeDocument/2006/relationships/slideLayout" Target="../slideLayouts/slideLayout84.xml"/><Relationship Id="rId37" Type="http://schemas.openxmlformats.org/officeDocument/2006/relationships/slideLayout" Target="../slideLayouts/slideLayout89.xml"/><Relationship Id="rId53" Type="http://schemas.openxmlformats.org/officeDocument/2006/relationships/slideLayout" Target="../slideLayouts/slideLayout105.xml"/><Relationship Id="rId58" Type="http://schemas.openxmlformats.org/officeDocument/2006/relationships/slideLayout" Target="../slideLayouts/slideLayout110.xml"/><Relationship Id="rId74" Type="http://schemas.openxmlformats.org/officeDocument/2006/relationships/slideLayout" Target="../slideLayouts/slideLayout126.xml"/><Relationship Id="rId79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57.xml"/><Relationship Id="rId19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66.xml"/><Relationship Id="rId22" Type="http://schemas.openxmlformats.org/officeDocument/2006/relationships/slideLayout" Target="../slideLayouts/slideLayout74.xml"/><Relationship Id="rId27" Type="http://schemas.openxmlformats.org/officeDocument/2006/relationships/slideLayout" Target="../slideLayouts/slideLayout79.xml"/><Relationship Id="rId30" Type="http://schemas.openxmlformats.org/officeDocument/2006/relationships/slideLayout" Target="../slideLayouts/slideLayout82.xml"/><Relationship Id="rId35" Type="http://schemas.openxmlformats.org/officeDocument/2006/relationships/slideLayout" Target="../slideLayouts/slideLayout87.xml"/><Relationship Id="rId43" Type="http://schemas.openxmlformats.org/officeDocument/2006/relationships/slideLayout" Target="../slideLayouts/slideLayout95.xml"/><Relationship Id="rId48" Type="http://schemas.openxmlformats.org/officeDocument/2006/relationships/slideLayout" Target="../slideLayouts/slideLayout100.xml"/><Relationship Id="rId56" Type="http://schemas.openxmlformats.org/officeDocument/2006/relationships/slideLayout" Target="../slideLayouts/slideLayout108.xml"/><Relationship Id="rId64" Type="http://schemas.openxmlformats.org/officeDocument/2006/relationships/slideLayout" Target="../slideLayouts/slideLayout116.xml"/><Relationship Id="rId69" Type="http://schemas.openxmlformats.org/officeDocument/2006/relationships/slideLayout" Target="../slideLayouts/slideLayout121.xml"/><Relationship Id="rId77" Type="http://schemas.openxmlformats.org/officeDocument/2006/relationships/slideLayout" Target="../slideLayouts/slideLayout129.xml"/><Relationship Id="rId8" Type="http://schemas.openxmlformats.org/officeDocument/2006/relationships/slideLayout" Target="../slideLayouts/slideLayout60.xml"/><Relationship Id="rId51" Type="http://schemas.openxmlformats.org/officeDocument/2006/relationships/slideLayout" Target="../slideLayouts/slideLayout103.xml"/><Relationship Id="rId72" Type="http://schemas.openxmlformats.org/officeDocument/2006/relationships/slideLayout" Target="../slideLayouts/slideLayout124.xml"/><Relationship Id="rId80" Type="http://schemas.openxmlformats.org/officeDocument/2006/relationships/slideLayout" Target="../slideLayouts/slideLayout132.xml"/><Relationship Id="rId85" Type="http://schemas.openxmlformats.org/officeDocument/2006/relationships/image" Target="../media/image1.png"/><Relationship Id="rId3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4.xml"/><Relationship Id="rId17" Type="http://schemas.openxmlformats.org/officeDocument/2006/relationships/slideLayout" Target="../slideLayouts/slideLayout69.xml"/><Relationship Id="rId25" Type="http://schemas.openxmlformats.org/officeDocument/2006/relationships/slideLayout" Target="../slideLayouts/slideLayout77.xml"/><Relationship Id="rId33" Type="http://schemas.openxmlformats.org/officeDocument/2006/relationships/slideLayout" Target="../slideLayouts/slideLayout85.xml"/><Relationship Id="rId38" Type="http://schemas.openxmlformats.org/officeDocument/2006/relationships/slideLayout" Target="../slideLayouts/slideLayout90.xml"/><Relationship Id="rId46" Type="http://schemas.openxmlformats.org/officeDocument/2006/relationships/slideLayout" Target="../slideLayouts/slideLayout98.xml"/><Relationship Id="rId59" Type="http://schemas.openxmlformats.org/officeDocument/2006/relationships/slideLayout" Target="../slideLayouts/slideLayout111.xml"/><Relationship Id="rId67" Type="http://schemas.openxmlformats.org/officeDocument/2006/relationships/slideLayout" Target="../slideLayouts/slideLayout119.xml"/><Relationship Id="rId20" Type="http://schemas.openxmlformats.org/officeDocument/2006/relationships/slideLayout" Target="../slideLayouts/slideLayout72.xml"/><Relationship Id="rId41" Type="http://schemas.openxmlformats.org/officeDocument/2006/relationships/slideLayout" Target="../slideLayouts/slideLayout93.xml"/><Relationship Id="rId54" Type="http://schemas.openxmlformats.org/officeDocument/2006/relationships/slideLayout" Target="../slideLayouts/slideLayout106.xml"/><Relationship Id="rId62" Type="http://schemas.openxmlformats.org/officeDocument/2006/relationships/slideLayout" Target="../slideLayouts/slideLayout114.xml"/><Relationship Id="rId70" Type="http://schemas.openxmlformats.org/officeDocument/2006/relationships/slideLayout" Target="../slideLayouts/slideLayout122.xml"/><Relationship Id="rId75" Type="http://schemas.openxmlformats.org/officeDocument/2006/relationships/slideLayout" Target="../slideLayouts/slideLayout127.xml"/><Relationship Id="rId83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67.xml"/><Relationship Id="rId23" Type="http://schemas.openxmlformats.org/officeDocument/2006/relationships/slideLayout" Target="../slideLayouts/slideLayout75.xml"/><Relationship Id="rId28" Type="http://schemas.openxmlformats.org/officeDocument/2006/relationships/slideLayout" Target="../slideLayouts/slideLayout80.xml"/><Relationship Id="rId36" Type="http://schemas.openxmlformats.org/officeDocument/2006/relationships/slideLayout" Target="../slideLayouts/slideLayout88.xml"/><Relationship Id="rId49" Type="http://schemas.openxmlformats.org/officeDocument/2006/relationships/slideLayout" Target="../slideLayouts/slideLayout101.xml"/><Relationship Id="rId57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62.xml"/><Relationship Id="rId31" Type="http://schemas.openxmlformats.org/officeDocument/2006/relationships/slideLayout" Target="../slideLayouts/slideLayout83.xml"/><Relationship Id="rId44" Type="http://schemas.openxmlformats.org/officeDocument/2006/relationships/slideLayout" Target="../slideLayouts/slideLayout96.xml"/><Relationship Id="rId52" Type="http://schemas.openxmlformats.org/officeDocument/2006/relationships/slideLayout" Target="../slideLayouts/slideLayout104.xml"/><Relationship Id="rId60" Type="http://schemas.openxmlformats.org/officeDocument/2006/relationships/slideLayout" Target="../slideLayouts/slideLayout112.xml"/><Relationship Id="rId65" Type="http://schemas.openxmlformats.org/officeDocument/2006/relationships/slideLayout" Target="../slideLayouts/slideLayout117.xml"/><Relationship Id="rId73" Type="http://schemas.openxmlformats.org/officeDocument/2006/relationships/slideLayout" Target="../slideLayouts/slideLayout125.xml"/><Relationship Id="rId78" Type="http://schemas.openxmlformats.org/officeDocument/2006/relationships/slideLayout" Target="../slideLayouts/slideLayout130.xml"/><Relationship Id="rId81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5.xml"/><Relationship Id="rId18" Type="http://schemas.openxmlformats.org/officeDocument/2006/relationships/slideLayout" Target="../slideLayouts/slideLayout70.xml"/><Relationship Id="rId39" Type="http://schemas.openxmlformats.org/officeDocument/2006/relationships/slideLayout" Target="../slideLayouts/slideLayout91.xml"/><Relationship Id="rId34" Type="http://schemas.openxmlformats.org/officeDocument/2006/relationships/slideLayout" Target="../slideLayouts/slideLayout86.xml"/><Relationship Id="rId50" Type="http://schemas.openxmlformats.org/officeDocument/2006/relationships/slideLayout" Target="../slideLayouts/slideLayout102.xml"/><Relationship Id="rId55" Type="http://schemas.openxmlformats.org/officeDocument/2006/relationships/slideLayout" Target="../slideLayouts/slideLayout107.xml"/><Relationship Id="rId76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59.xml"/><Relationship Id="rId71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54.xml"/><Relationship Id="rId29" Type="http://schemas.openxmlformats.org/officeDocument/2006/relationships/slideLayout" Target="../slideLayouts/slideLayout81.xml"/><Relationship Id="rId24" Type="http://schemas.openxmlformats.org/officeDocument/2006/relationships/slideLayout" Target="../slideLayouts/slideLayout76.xml"/><Relationship Id="rId40" Type="http://schemas.openxmlformats.org/officeDocument/2006/relationships/slideLayout" Target="../slideLayouts/slideLayout92.xml"/><Relationship Id="rId45" Type="http://schemas.openxmlformats.org/officeDocument/2006/relationships/slideLayout" Target="../slideLayouts/slideLayout97.xml"/><Relationship Id="rId66" Type="http://schemas.openxmlformats.org/officeDocument/2006/relationships/slideLayout" Target="../slideLayouts/slideLayout118.xml"/><Relationship Id="rId61" Type="http://schemas.openxmlformats.org/officeDocument/2006/relationships/slideLayout" Target="../slideLayouts/slideLayout113.xml"/><Relationship Id="rId82" Type="http://schemas.openxmlformats.org/officeDocument/2006/relationships/slideLayout" Target="../slideLayouts/slideLayout1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701970-E467-658B-51F8-314E19F8D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8595122" cy="507831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888A61-55D3-8140-335E-8D8F3BC571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3844" y="1665685"/>
            <a:ext cx="8596313" cy="18159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9CEFD3-1781-F557-D7B8-56A36C64AE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bg1">
                    <a:lumMod val="75000"/>
                  </a:schemeClr>
                </a:solidFill>
                <a:latin typeface="Autaut Grotesk" pitchFamily="2" charset="77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7" name="Picture 6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EABB436A-20E1-B4F8-43CE-58920882982F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9B844E9-C8C6-0DBD-C8E7-82AAA70C17A5}"/>
              </a:ext>
            </a:extLst>
          </p:cNvPr>
          <p:cNvSpPr txBox="1"/>
          <p:nvPr/>
        </p:nvSpPr>
        <p:spPr>
          <a:xfrm>
            <a:off x="628650" y="4891593"/>
            <a:ext cx="1419218" cy="9233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en-US" sz="600" dirty="0">
                <a:solidFill>
                  <a:schemeClr val="bg1">
                    <a:lumMod val="75000"/>
                  </a:schemeClr>
                </a:solidFill>
              </a:rPr>
              <a:t>© 2025 Lumivero. All rights reserved.</a:t>
            </a:r>
            <a:endParaRPr lang="en-UA" sz="525" b="0" i="0" spc="225">
              <a:solidFill>
                <a:schemeClr val="bg1">
                  <a:lumMod val="75000"/>
                </a:schemeClr>
              </a:solidFill>
              <a:latin typeface="Autaut Grotesk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453381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09" r:id="rId49"/>
    <p:sldLayoutId id="2147483710" r:id="rId50"/>
    <p:sldLayoutId id="2147483711" r:id="rId51"/>
    <p:sldLayoutId id="2147483712" r:id="rId5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0" i="0" kern="1200">
          <a:solidFill>
            <a:schemeClr val="tx1"/>
          </a:solidFill>
          <a:latin typeface="Autaut Grotesk" pitchFamily="2" charset="77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10000"/>
        </a:lnSpc>
        <a:spcBef>
          <a:spcPts val="750"/>
        </a:spcBef>
        <a:buFont typeface="Arial" panose="020B0604020202020204" pitchFamily="34" charset="0"/>
        <a:buNone/>
        <a:defRPr sz="1050" b="0" i="0" kern="1200">
          <a:solidFill>
            <a:schemeClr val="tx1"/>
          </a:solidFill>
          <a:latin typeface="Autaut Grotesk" pitchFamily="2" charset="77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900" b="0" i="0" kern="1200">
          <a:solidFill>
            <a:schemeClr val="tx1"/>
          </a:solidFill>
          <a:latin typeface="Autaut Grotesk" pitchFamily="2" charset="77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750" b="0" i="0" kern="1200">
          <a:solidFill>
            <a:schemeClr val="tx1"/>
          </a:solidFill>
          <a:latin typeface="Autaut Grotesk" pitchFamily="2" charset="77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675" b="0" i="0" kern="1200">
          <a:solidFill>
            <a:schemeClr val="tx1"/>
          </a:solidFill>
          <a:latin typeface="Autaut Grotesk" pitchFamily="2" charset="77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675" b="0" i="0" kern="1200">
          <a:solidFill>
            <a:schemeClr val="tx1"/>
          </a:solidFill>
          <a:latin typeface="Autaut Grotesk" pitchFamily="2" charset="77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>
          <p15:clr>
            <a:srgbClr val="191E1C"/>
          </p15:clr>
        </p15:guide>
        <p15:guide id="3">
          <p15:clr>
            <a:srgbClr val="191E1C"/>
          </p15:clr>
        </p15:guide>
        <p15:guide id="4" pos="230">
          <p15:clr>
            <a:srgbClr val="191E1C"/>
          </p15:clr>
        </p15:guide>
        <p15:guide id="5" pos="7449">
          <p15:clr>
            <a:srgbClr val="191E1C"/>
          </p15:clr>
        </p15:guide>
        <p15:guide id="6" pos="7680">
          <p15:clr>
            <a:srgbClr val="191E1C"/>
          </p15:clr>
        </p15:guide>
        <p15:guide id="9" orient="horz" pos="4319">
          <p15:clr>
            <a:srgbClr val="191E1C"/>
          </p15:clr>
        </p15:guide>
        <p15:guide id="10" pos="726">
          <p15:clr>
            <a:srgbClr val="191E1C"/>
          </p15:clr>
        </p15:guide>
        <p15:guide id="11" pos="840">
          <p15:clr>
            <a:srgbClr val="191E1C"/>
          </p15:clr>
        </p15:guide>
        <p15:guide id="12" pos="1337">
          <p15:clr>
            <a:srgbClr val="191E1C"/>
          </p15:clr>
        </p15:guide>
        <p15:guide id="13" pos="1452">
          <p15:clr>
            <a:srgbClr val="191E1C"/>
          </p15:clr>
        </p15:guide>
        <p15:guide id="14" pos="1948">
          <p15:clr>
            <a:srgbClr val="191E1C"/>
          </p15:clr>
        </p15:guide>
        <p15:guide id="15" pos="2064">
          <p15:clr>
            <a:srgbClr val="191E1C"/>
          </p15:clr>
        </p15:guide>
        <p15:guide id="16" pos="2560">
          <p15:clr>
            <a:srgbClr val="191E1C"/>
          </p15:clr>
        </p15:guide>
        <p15:guide id="17" pos="2675">
          <p15:clr>
            <a:srgbClr val="191E1C"/>
          </p15:clr>
        </p15:guide>
        <p15:guide id="18" pos="3171">
          <p15:clr>
            <a:srgbClr val="191E1C"/>
          </p15:clr>
        </p15:guide>
        <p15:guide id="19" pos="3286">
          <p15:clr>
            <a:srgbClr val="191E1C"/>
          </p15:clr>
        </p15:guide>
        <p15:guide id="22" pos="4393">
          <p15:clr>
            <a:srgbClr val="191E1C"/>
          </p15:clr>
        </p15:guide>
        <p15:guide id="23" pos="4508">
          <p15:clr>
            <a:srgbClr val="191E1C"/>
          </p15:clr>
        </p15:guide>
        <p15:guide id="24" pos="5004">
          <p15:clr>
            <a:srgbClr val="191E1C"/>
          </p15:clr>
        </p15:guide>
        <p15:guide id="25" pos="5120">
          <p15:clr>
            <a:srgbClr val="191E1C"/>
          </p15:clr>
        </p15:guide>
        <p15:guide id="26" pos="5616">
          <p15:clr>
            <a:srgbClr val="191E1C"/>
          </p15:clr>
        </p15:guide>
        <p15:guide id="27" pos="5731">
          <p15:clr>
            <a:srgbClr val="191E1C"/>
          </p15:clr>
        </p15:guide>
        <p15:guide id="28" pos="6227">
          <p15:clr>
            <a:srgbClr val="191E1C"/>
          </p15:clr>
        </p15:guide>
        <p15:guide id="29" pos="6342">
          <p15:clr>
            <a:srgbClr val="191E1C"/>
          </p15:clr>
        </p15:guide>
        <p15:guide id="30" pos="6838">
          <p15:clr>
            <a:srgbClr val="191E1C"/>
          </p15:clr>
        </p15:guide>
        <p15:guide id="31" pos="6953">
          <p15:clr>
            <a:srgbClr val="191E1C"/>
          </p15:clr>
        </p15:guide>
        <p15:guide id="34" orient="horz" pos="3854">
          <p15:clr>
            <a:srgbClr val="191E1C"/>
          </p15:clr>
        </p15:guide>
        <p15:guide id="35" orient="horz" pos="3970">
          <p15:clr>
            <a:srgbClr val="191E1C"/>
          </p15:clr>
        </p15:guide>
        <p15:guide id="36" pos="3782">
          <p15:clr>
            <a:srgbClr val="191E1C"/>
          </p15:clr>
        </p15:guide>
        <p15:guide id="37" pos="3897">
          <p15:clr>
            <a:srgbClr val="191E1C"/>
          </p15:clr>
        </p15:guide>
        <p15:guide id="50" orient="horz" pos="228">
          <p15:clr>
            <a:srgbClr val="191E1C"/>
          </p15:clr>
        </p15:guide>
        <p15:guide id="51" orient="horz" pos="1210">
          <p15:clr>
            <a:srgbClr val="191E1C"/>
          </p15:clr>
        </p15:guide>
        <p15:guide id="52" orient="horz" pos="1325">
          <p15:clr>
            <a:srgbClr val="191E1C"/>
          </p15:clr>
        </p15:guide>
        <p15:guide id="53" orient="horz" pos="1650">
          <p15:clr>
            <a:srgbClr val="191E1C"/>
          </p15:clr>
        </p15:guide>
        <p15:guide id="54" orient="horz" pos="1765">
          <p15:clr>
            <a:srgbClr val="191E1C"/>
          </p15:clr>
        </p15:guide>
        <p15:guide id="55" orient="horz" pos="2091">
          <p15:clr>
            <a:srgbClr val="191E1C"/>
          </p15:clr>
        </p15:guide>
        <p15:guide id="56" orient="horz" pos="2206">
          <p15:clr>
            <a:srgbClr val="191E1C"/>
          </p15:clr>
        </p15:guide>
        <p15:guide id="57" orient="horz" pos="2532">
          <p15:clr>
            <a:srgbClr val="191E1C"/>
          </p15:clr>
        </p15:guide>
        <p15:guide id="58" orient="horz" pos="2647">
          <p15:clr>
            <a:srgbClr val="191E1C"/>
          </p15:clr>
        </p15:guide>
        <p15:guide id="59" orient="horz" pos="2972">
          <p15:clr>
            <a:srgbClr val="191E1C"/>
          </p15:clr>
        </p15:guide>
        <p15:guide id="60" orient="horz" pos="3087">
          <p15:clr>
            <a:srgbClr val="191E1C"/>
          </p15:clr>
        </p15:guide>
        <p15:guide id="61" orient="horz" pos="3413">
          <p15:clr>
            <a:srgbClr val="191E1C"/>
          </p15:clr>
        </p15:guide>
        <p15:guide id="62" orient="horz" pos="3528">
          <p15:clr>
            <a:srgbClr val="191E1C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701970-E467-658B-51F8-314E19F8D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844" y="275034"/>
            <a:ext cx="8595122" cy="507831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888A61-55D3-8140-335E-8D8F3BC571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3844" y="1665685"/>
            <a:ext cx="8596313" cy="18159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9CEFD3-1781-F557-D7B8-56A36C64AE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20375" y="4891594"/>
            <a:ext cx="14859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600" b="0" i="0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defRPr>
            </a:lvl1pPr>
          </a:lstStyle>
          <a:p>
            <a:fld id="{F401EB4A-BA14-B348-B205-95E6EA23E914}" type="slidenum">
              <a:rPr lang="en-UA" smtClean="0"/>
              <a:pPr/>
              <a:t>‹#›</a:t>
            </a:fld>
            <a:endParaRPr lang="en-U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24E3D0-2D87-2405-34B5-90620DF72A50}"/>
              </a:ext>
            </a:extLst>
          </p:cNvPr>
          <p:cNvSpPr txBox="1"/>
          <p:nvPr/>
        </p:nvSpPr>
        <p:spPr>
          <a:xfrm>
            <a:off x="8126830" y="4897364"/>
            <a:ext cx="550438" cy="8079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525" b="0" i="0" spc="225">
                <a:solidFill>
                  <a:schemeClr val="accent6">
                    <a:lumMod val="90000"/>
                  </a:schemeClr>
                </a:solidFill>
                <a:latin typeface="Autaut Grotesk" pitchFamily="2" charset="77"/>
              </a:rPr>
              <a:t>SLIDE</a:t>
            </a:r>
            <a:endParaRPr lang="en-UA" sz="525" b="0" i="0" spc="225">
              <a:solidFill>
                <a:schemeClr val="accent6">
                  <a:lumMod val="90000"/>
                </a:schemeClr>
              </a:solidFill>
              <a:latin typeface="Autaut Grotesk" pitchFamily="2" charset="77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2AF4D1C-485D-BF5B-C388-7AF55E6AD9DA}"/>
              </a:ext>
            </a:extLst>
          </p:cNvPr>
          <p:cNvCxnSpPr>
            <a:cxnSpLocks/>
          </p:cNvCxnSpPr>
          <p:nvPr/>
        </p:nvCxnSpPr>
        <p:spPr>
          <a:xfrm flipV="1">
            <a:off x="273844" y="4732020"/>
            <a:ext cx="8596313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black triangle with a black background&#10;&#10;Description automatically generated">
            <a:extLst>
              <a:ext uri="{FF2B5EF4-FFF2-40B4-BE49-F238E27FC236}">
                <a16:creationId xmlns:a16="http://schemas.microsoft.com/office/drawing/2014/main" id="{EABB436A-20E1-B4F8-43CE-58920882982F}"/>
              </a:ext>
            </a:extLst>
          </p:cNvPr>
          <p:cNvPicPr>
            <a:picLocks noChangeAspect="1"/>
          </p:cNvPicPr>
          <p:nvPr/>
        </p:nvPicPr>
        <p:blipFill>
          <a:blip r:embed="rId85"/>
          <a:stretch>
            <a:fillRect/>
          </a:stretch>
        </p:blipFill>
        <p:spPr>
          <a:xfrm>
            <a:off x="273844" y="4850997"/>
            <a:ext cx="166295" cy="17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622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  <p:sldLayoutId id="2147483731" r:id="rId18"/>
    <p:sldLayoutId id="2147483732" r:id="rId19"/>
    <p:sldLayoutId id="2147483733" r:id="rId20"/>
    <p:sldLayoutId id="2147483734" r:id="rId21"/>
    <p:sldLayoutId id="2147483735" r:id="rId22"/>
    <p:sldLayoutId id="2147483736" r:id="rId23"/>
    <p:sldLayoutId id="2147483737" r:id="rId24"/>
    <p:sldLayoutId id="2147483738" r:id="rId25"/>
    <p:sldLayoutId id="2147483739" r:id="rId26"/>
    <p:sldLayoutId id="2147483740" r:id="rId27"/>
    <p:sldLayoutId id="2147483741" r:id="rId28"/>
    <p:sldLayoutId id="2147483742" r:id="rId29"/>
    <p:sldLayoutId id="2147483743" r:id="rId30"/>
    <p:sldLayoutId id="2147483744" r:id="rId31"/>
    <p:sldLayoutId id="2147483745" r:id="rId32"/>
    <p:sldLayoutId id="2147483746" r:id="rId33"/>
    <p:sldLayoutId id="2147483747" r:id="rId34"/>
    <p:sldLayoutId id="2147483748" r:id="rId35"/>
    <p:sldLayoutId id="2147483749" r:id="rId36"/>
    <p:sldLayoutId id="2147483750" r:id="rId37"/>
    <p:sldLayoutId id="2147483751" r:id="rId38"/>
    <p:sldLayoutId id="2147483752" r:id="rId39"/>
    <p:sldLayoutId id="2147483753" r:id="rId40"/>
    <p:sldLayoutId id="2147483754" r:id="rId41"/>
    <p:sldLayoutId id="2147483755" r:id="rId42"/>
    <p:sldLayoutId id="2147483756" r:id="rId43"/>
    <p:sldLayoutId id="2147483757" r:id="rId44"/>
    <p:sldLayoutId id="2147483758" r:id="rId45"/>
    <p:sldLayoutId id="2147483759" r:id="rId46"/>
    <p:sldLayoutId id="2147483760" r:id="rId47"/>
    <p:sldLayoutId id="2147483761" r:id="rId48"/>
    <p:sldLayoutId id="2147483762" r:id="rId49"/>
    <p:sldLayoutId id="2147483763" r:id="rId50"/>
    <p:sldLayoutId id="2147483764" r:id="rId51"/>
    <p:sldLayoutId id="2147483765" r:id="rId52"/>
    <p:sldLayoutId id="2147483766" r:id="rId53"/>
    <p:sldLayoutId id="2147483767" r:id="rId54"/>
    <p:sldLayoutId id="2147483768" r:id="rId55"/>
    <p:sldLayoutId id="2147483769" r:id="rId56"/>
    <p:sldLayoutId id="2147483770" r:id="rId57"/>
    <p:sldLayoutId id="2147483771" r:id="rId58"/>
    <p:sldLayoutId id="2147483772" r:id="rId59"/>
    <p:sldLayoutId id="2147483773" r:id="rId60"/>
    <p:sldLayoutId id="2147483774" r:id="rId61"/>
    <p:sldLayoutId id="2147483775" r:id="rId62"/>
    <p:sldLayoutId id="2147483776" r:id="rId63"/>
    <p:sldLayoutId id="2147483777" r:id="rId64"/>
    <p:sldLayoutId id="2147483778" r:id="rId65"/>
    <p:sldLayoutId id="2147483779" r:id="rId66"/>
    <p:sldLayoutId id="2147483780" r:id="rId67"/>
    <p:sldLayoutId id="2147483781" r:id="rId68"/>
    <p:sldLayoutId id="2147483782" r:id="rId69"/>
    <p:sldLayoutId id="2147483783" r:id="rId70"/>
    <p:sldLayoutId id="2147483784" r:id="rId71"/>
    <p:sldLayoutId id="2147483785" r:id="rId72"/>
    <p:sldLayoutId id="2147483786" r:id="rId73"/>
    <p:sldLayoutId id="2147483787" r:id="rId74"/>
    <p:sldLayoutId id="2147483788" r:id="rId75"/>
    <p:sldLayoutId id="2147483789" r:id="rId76"/>
    <p:sldLayoutId id="2147483790" r:id="rId77"/>
    <p:sldLayoutId id="2147483791" r:id="rId78"/>
    <p:sldLayoutId id="2147483792" r:id="rId79"/>
    <p:sldLayoutId id="2147483793" r:id="rId80"/>
    <p:sldLayoutId id="2147483794" r:id="rId81"/>
    <p:sldLayoutId id="2147483795" r:id="rId82"/>
    <p:sldLayoutId id="2147483796" r:id="rId8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0" i="0" kern="1200">
          <a:solidFill>
            <a:schemeClr val="tx1"/>
          </a:solidFill>
          <a:latin typeface="Autaut Grotesk" pitchFamily="2" charset="77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10000"/>
        </a:lnSpc>
        <a:spcBef>
          <a:spcPts val="750"/>
        </a:spcBef>
        <a:buFont typeface="Arial" panose="020B0604020202020204" pitchFamily="34" charset="0"/>
        <a:buNone/>
        <a:defRPr sz="1050" b="0" i="0" kern="1200">
          <a:solidFill>
            <a:schemeClr val="tx1"/>
          </a:solidFill>
          <a:latin typeface="Autaut Grotesk" pitchFamily="2" charset="77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900" b="0" i="0" kern="1200">
          <a:solidFill>
            <a:schemeClr val="tx1"/>
          </a:solidFill>
          <a:latin typeface="Autaut Grotesk" pitchFamily="2" charset="77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750" b="0" i="0" kern="1200">
          <a:solidFill>
            <a:schemeClr val="tx1"/>
          </a:solidFill>
          <a:latin typeface="Autaut Grotesk" pitchFamily="2" charset="77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675" b="0" i="0" kern="1200">
          <a:solidFill>
            <a:schemeClr val="tx1"/>
          </a:solidFill>
          <a:latin typeface="Autaut Grotesk" pitchFamily="2" charset="77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675" b="0" i="0" kern="1200">
          <a:solidFill>
            <a:schemeClr val="tx1"/>
          </a:solidFill>
          <a:latin typeface="Autaut Grotesk" pitchFamily="2" charset="77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>
          <p15:clr>
            <a:srgbClr val="191E1C"/>
          </p15:clr>
        </p15:guide>
        <p15:guide id="3">
          <p15:clr>
            <a:srgbClr val="191E1C"/>
          </p15:clr>
        </p15:guide>
        <p15:guide id="4" pos="230">
          <p15:clr>
            <a:srgbClr val="191E1C"/>
          </p15:clr>
        </p15:guide>
        <p15:guide id="5" pos="7449">
          <p15:clr>
            <a:srgbClr val="191E1C"/>
          </p15:clr>
        </p15:guide>
        <p15:guide id="6" pos="7680">
          <p15:clr>
            <a:srgbClr val="191E1C"/>
          </p15:clr>
        </p15:guide>
        <p15:guide id="9" orient="horz" pos="4319">
          <p15:clr>
            <a:srgbClr val="191E1C"/>
          </p15:clr>
        </p15:guide>
        <p15:guide id="10" pos="726">
          <p15:clr>
            <a:srgbClr val="191E1C"/>
          </p15:clr>
        </p15:guide>
        <p15:guide id="11" pos="840">
          <p15:clr>
            <a:srgbClr val="191E1C"/>
          </p15:clr>
        </p15:guide>
        <p15:guide id="12" pos="1337">
          <p15:clr>
            <a:srgbClr val="191E1C"/>
          </p15:clr>
        </p15:guide>
        <p15:guide id="13" pos="1452">
          <p15:clr>
            <a:srgbClr val="191E1C"/>
          </p15:clr>
        </p15:guide>
        <p15:guide id="14" pos="1948">
          <p15:clr>
            <a:srgbClr val="191E1C"/>
          </p15:clr>
        </p15:guide>
        <p15:guide id="15" pos="2064">
          <p15:clr>
            <a:srgbClr val="191E1C"/>
          </p15:clr>
        </p15:guide>
        <p15:guide id="16" pos="2560">
          <p15:clr>
            <a:srgbClr val="191E1C"/>
          </p15:clr>
        </p15:guide>
        <p15:guide id="17" pos="2675">
          <p15:clr>
            <a:srgbClr val="191E1C"/>
          </p15:clr>
        </p15:guide>
        <p15:guide id="18" pos="3171">
          <p15:clr>
            <a:srgbClr val="191E1C"/>
          </p15:clr>
        </p15:guide>
        <p15:guide id="19" pos="3286">
          <p15:clr>
            <a:srgbClr val="191E1C"/>
          </p15:clr>
        </p15:guide>
        <p15:guide id="22" pos="4393">
          <p15:clr>
            <a:srgbClr val="191E1C"/>
          </p15:clr>
        </p15:guide>
        <p15:guide id="23" pos="4508">
          <p15:clr>
            <a:srgbClr val="191E1C"/>
          </p15:clr>
        </p15:guide>
        <p15:guide id="24" pos="5004">
          <p15:clr>
            <a:srgbClr val="191E1C"/>
          </p15:clr>
        </p15:guide>
        <p15:guide id="25" pos="5120">
          <p15:clr>
            <a:srgbClr val="191E1C"/>
          </p15:clr>
        </p15:guide>
        <p15:guide id="26" pos="5616">
          <p15:clr>
            <a:srgbClr val="191E1C"/>
          </p15:clr>
        </p15:guide>
        <p15:guide id="27" pos="5731">
          <p15:clr>
            <a:srgbClr val="191E1C"/>
          </p15:clr>
        </p15:guide>
        <p15:guide id="28" pos="6227">
          <p15:clr>
            <a:srgbClr val="191E1C"/>
          </p15:clr>
        </p15:guide>
        <p15:guide id="29" pos="6342">
          <p15:clr>
            <a:srgbClr val="191E1C"/>
          </p15:clr>
        </p15:guide>
        <p15:guide id="30" pos="6838">
          <p15:clr>
            <a:srgbClr val="191E1C"/>
          </p15:clr>
        </p15:guide>
        <p15:guide id="31" pos="6953">
          <p15:clr>
            <a:srgbClr val="191E1C"/>
          </p15:clr>
        </p15:guide>
        <p15:guide id="34" orient="horz" pos="3854">
          <p15:clr>
            <a:srgbClr val="191E1C"/>
          </p15:clr>
        </p15:guide>
        <p15:guide id="35" orient="horz" pos="3970">
          <p15:clr>
            <a:srgbClr val="191E1C"/>
          </p15:clr>
        </p15:guide>
        <p15:guide id="36" pos="3782">
          <p15:clr>
            <a:srgbClr val="191E1C"/>
          </p15:clr>
        </p15:guide>
        <p15:guide id="37" pos="3897">
          <p15:clr>
            <a:srgbClr val="191E1C"/>
          </p15:clr>
        </p15:guide>
        <p15:guide id="50" orient="horz" pos="228">
          <p15:clr>
            <a:srgbClr val="191E1C"/>
          </p15:clr>
        </p15:guide>
        <p15:guide id="51" orient="horz" pos="1210">
          <p15:clr>
            <a:srgbClr val="191E1C"/>
          </p15:clr>
        </p15:guide>
        <p15:guide id="52" orient="horz" pos="1325">
          <p15:clr>
            <a:srgbClr val="191E1C"/>
          </p15:clr>
        </p15:guide>
        <p15:guide id="53" orient="horz" pos="1650">
          <p15:clr>
            <a:srgbClr val="191E1C"/>
          </p15:clr>
        </p15:guide>
        <p15:guide id="54" orient="horz" pos="1765">
          <p15:clr>
            <a:srgbClr val="191E1C"/>
          </p15:clr>
        </p15:guide>
        <p15:guide id="55" orient="horz" pos="2091">
          <p15:clr>
            <a:srgbClr val="191E1C"/>
          </p15:clr>
        </p15:guide>
        <p15:guide id="56" orient="horz" pos="2206">
          <p15:clr>
            <a:srgbClr val="191E1C"/>
          </p15:clr>
        </p15:guide>
        <p15:guide id="57" orient="horz" pos="2532">
          <p15:clr>
            <a:srgbClr val="191E1C"/>
          </p15:clr>
        </p15:guide>
        <p15:guide id="58" orient="horz" pos="2647">
          <p15:clr>
            <a:srgbClr val="191E1C"/>
          </p15:clr>
        </p15:guide>
        <p15:guide id="59" orient="horz" pos="2972">
          <p15:clr>
            <a:srgbClr val="191E1C"/>
          </p15:clr>
        </p15:guide>
        <p15:guide id="60" orient="horz" pos="3087">
          <p15:clr>
            <a:srgbClr val="191E1C"/>
          </p15:clr>
        </p15:guide>
        <p15:guide id="61" orient="horz" pos="3413">
          <p15:clr>
            <a:srgbClr val="191E1C"/>
          </p15:clr>
        </p15:guide>
        <p15:guide id="62" orient="horz" pos="3528">
          <p15:clr>
            <a:srgbClr val="191E1C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and yellow background&#10;&#10;AI-generated content may be incorrect.">
            <a:extLst>
              <a:ext uri="{FF2B5EF4-FFF2-40B4-BE49-F238E27FC236}">
                <a16:creationId xmlns:a16="http://schemas.microsoft.com/office/drawing/2014/main" id="{8CC0A398-FAF8-C2B9-10FB-0B38A04C9D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C29BA72-180B-C251-9274-C896E60CAC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1400" dirty="0"/>
              <a:t>Carly Mawer</a:t>
            </a:r>
            <a:br>
              <a:rPr lang="en-US" sz="1400" dirty="0"/>
            </a:br>
            <a:r>
              <a:rPr lang="en-US" sz="1400" dirty="0"/>
              <a:t>Senior Product Manager, </a:t>
            </a:r>
            <a:r>
              <a:rPr lang="en-US" sz="1400" dirty="0" err="1"/>
              <a:t>Lumivero</a:t>
            </a:r>
            <a:endParaRPr lang="en-US" sz="1400"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273844" y="1854294"/>
            <a:ext cx="6409344" cy="1418414"/>
          </a:xfrm>
          <a:prstGeom prst="rect">
            <a:avLst/>
          </a:prstGeom>
        </p:spPr>
        <p:txBody>
          <a:bodyPr spcFirstLastPara="1" wrap="square" lIns="0" tIns="91425" rIns="91440" bIns="91425" anchor="b" anchorCtr="0">
            <a:noAutofit/>
          </a:bodyPr>
          <a:lstStyle/>
          <a:p>
            <a:r>
              <a:rPr lang="en" sz="3600" b="1" dirty="0">
                <a:solidFill>
                  <a:srgbClr val="EFF8F8"/>
                </a:solidFill>
                <a:latin typeface="Autaut Grotesk Semibold" pitchFamily="2" charset="77"/>
              </a:rPr>
              <a:t>Experiential Learning Cloud for Accreditation Success</a:t>
            </a:r>
            <a:endParaRPr lang="en-US" sz="3600" b="1" dirty="0">
              <a:latin typeface="Autaut Grotesk Semibold" pitchFamily="2" charset="77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4"/>
          <p:cNvSpPr txBox="1">
            <a:spLocks noGrp="1"/>
          </p:cNvSpPr>
          <p:nvPr>
            <p:ph type="title"/>
          </p:nvPr>
        </p:nvSpPr>
        <p:spPr>
          <a:xfrm>
            <a:off x="261700" y="4093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ea typeface="Lato"/>
                <a:cs typeface="Lato"/>
                <a:sym typeface="Lato"/>
              </a:rPr>
              <a:t>Assessment Management to Program Outcomes </a:t>
            </a:r>
            <a:endParaRPr dirty="0"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8" name="Google Shape;148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2926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The process of collecting data for program outcomes reporting: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151" name="Google Shape;151;p24"/>
          <p:cNvSpPr/>
          <p:nvPr/>
        </p:nvSpPr>
        <p:spPr>
          <a:xfrm>
            <a:off x="566499" y="3557600"/>
            <a:ext cx="1786641" cy="950100"/>
          </a:xfrm>
          <a:prstGeom prst="chevron">
            <a:avLst>
              <a:gd name="adj" fmla="val 50000"/>
            </a:avLst>
          </a:prstGeom>
          <a:solidFill>
            <a:srgbClr val="01512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 dirty="0">
                <a:solidFill>
                  <a:srgbClr val="D0D157"/>
                </a:solidFill>
                <a:latin typeface="Autaut Grotesk Semibold" pitchFamily="2" charset="77"/>
                <a:ea typeface="Lato"/>
                <a:cs typeface="Lato"/>
                <a:sym typeface="Lato"/>
              </a:rPr>
              <a:t>Standards and Rubrics</a:t>
            </a:r>
            <a:endParaRPr sz="800" b="1" dirty="0">
              <a:solidFill>
                <a:srgbClr val="D0D157"/>
              </a:solidFill>
              <a:latin typeface="Autaut Grotesk Semibold" pitchFamily="2" charset="77"/>
              <a:ea typeface="Lato"/>
              <a:cs typeface="Lato"/>
              <a:sym typeface="Lato"/>
            </a:endParaRPr>
          </a:p>
        </p:txBody>
      </p:sp>
      <p:sp>
        <p:nvSpPr>
          <p:cNvPr id="152" name="Google Shape;152;p24"/>
          <p:cNvSpPr/>
          <p:nvPr/>
        </p:nvSpPr>
        <p:spPr>
          <a:xfrm>
            <a:off x="2111924" y="3557600"/>
            <a:ext cx="1827030" cy="950100"/>
          </a:xfrm>
          <a:prstGeom prst="chevron">
            <a:avLst>
              <a:gd name="adj" fmla="val 50000"/>
            </a:avLst>
          </a:prstGeom>
          <a:solidFill>
            <a:srgbClr val="015127"/>
          </a:solidFill>
          <a:ln>
            <a:noFill/>
          </a:ln>
        </p:spPr>
        <p:txBody>
          <a:bodyPr spcFirstLastPara="1" wrap="square" lIns="91425" tIns="91425" rIns="91440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 dirty="0">
                <a:solidFill>
                  <a:srgbClr val="D0D157"/>
                </a:solidFill>
                <a:latin typeface="Autaut Grotesk Semibold" pitchFamily="2" charset="77"/>
                <a:ea typeface="Lato"/>
                <a:cs typeface="Lato"/>
                <a:sym typeface="Lato"/>
              </a:rPr>
              <a:t>Assessment Administration</a:t>
            </a:r>
            <a:endParaRPr sz="800" b="1" dirty="0">
              <a:solidFill>
                <a:srgbClr val="D0D157"/>
              </a:solidFill>
              <a:latin typeface="Autaut Grotesk Semibold" pitchFamily="2" charset="77"/>
              <a:ea typeface="Lato"/>
              <a:cs typeface="Lato"/>
              <a:sym typeface="Lato"/>
            </a:endParaRPr>
          </a:p>
        </p:txBody>
      </p:sp>
      <p:sp>
        <p:nvSpPr>
          <p:cNvPr id="153" name="Google Shape;153;p24"/>
          <p:cNvSpPr/>
          <p:nvPr/>
        </p:nvSpPr>
        <p:spPr>
          <a:xfrm>
            <a:off x="3657674" y="3557600"/>
            <a:ext cx="1764781" cy="950100"/>
          </a:xfrm>
          <a:prstGeom prst="chevron">
            <a:avLst>
              <a:gd name="adj" fmla="val 50000"/>
            </a:avLst>
          </a:prstGeom>
          <a:solidFill>
            <a:srgbClr val="01512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 dirty="0">
                <a:solidFill>
                  <a:srgbClr val="D0D157"/>
                </a:solidFill>
                <a:latin typeface="Autaut Grotesk Semibold" pitchFamily="2" charset="77"/>
              </a:rPr>
              <a:t>Assessment Mapping</a:t>
            </a:r>
            <a:endParaRPr sz="800" b="1" dirty="0">
              <a:solidFill>
                <a:srgbClr val="D0D157"/>
              </a:solidFill>
              <a:latin typeface="Autaut Grotesk Semibold" pitchFamily="2" charset="77"/>
            </a:endParaRPr>
          </a:p>
        </p:txBody>
      </p:sp>
      <p:sp>
        <p:nvSpPr>
          <p:cNvPr id="154" name="Google Shape;154;p24"/>
          <p:cNvSpPr/>
          <p:nvPr/>
        </p:nvSpPr>
        <p:spPr>
          <a:xfrm>
            <a:off x="5181675" y="3557600"/>
            <a:ext cx="1801016" cy="950100"/>
          </a:xfrm>
          <a:prstGeom prst="chevron">
            <a:avLst>
              <a:gd name="adj" fmla="val 50000"/>
            </a:avLst>
          </a:prstGeom>
          <a:solidFill>
            <a:srgbClr val="015127"/>
          </a:solidFill>
          <a:ln>
            <a:noFill/>
          </a:ln>
        </p:spPr>
        <p:txBody>
          <a:bodyPr spcFirstLastPara="1" wrap="non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 dirty="0">
                <a:solidFill>
                  <a:srgbClr val="D0D157"/>
                </a:solidFill>
                <a:latin typeface="Autaut Grotesk Semibold" pitchFamily="2" charset="77"/>
              </a:rPr>
              <a:t>Key Assignments</a:t>
            </a:r>
            <a:endParaRPr sz="800" b="1" dirty="0">
              <a:solidFill>
                <a:srgbClr val="D0D157"/>
              </a:solidFill>
              <a:latin typeface="Autaut Grotesk Semibold" pitchFamily="2" charset="77"/>
            </a:endParaRPr>
          </a:p>
        </p:txBody>
      </p:sp>
      <p:sp>
        <p:nvSpPr>
          <p:cNvPr id="155" name="Google Shape;155;p24"/>
          <p:cNvSpPr/>
          <p:nvPr/>
        </p:nvSpPr>
        <p:spPr>
          <a:xfrm>
            <a:off x="6748850" y="3557600"/>
            <a:ext cx="1717200" cy="950100"/>
          </a:xfrm>
          <a:prstGeom prst="chevron">
            <a:avLst>
              <a:gd name="adj" fmla="val 50000"/>
            </a:avLst>
          </a:prstGeom>
          <a:solidFill>
            <a:srgbClr val="D0D15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 dirty="0">
                <a:solidFill>
                  <a:srgbClr val="015127"/>
                </a:solidFill>
                <a:latin typeface="Autaut Grotesk Semibold" pitchFamily="2" charset="77"/>
              </a:rPr>
              <a:t>Program Outcomes</a:t>
            </a:r>
            <a:endParaRPr sz="800" b="1" dirty="0">
              <a:solidFill>
                <a:srgbClr val="015127"/>
              </a:solidFill>
              <a:latin typeface="Autaut Grotesk Semibold" pitchFamily="2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2363BC-053D-E5E4-AF06-45EB01587B4C}"/>
              </a:ext>
            </a:extLst>
          </p:cNvPr>
          <p:cNvSpPr txBox="1"/>
          <p:nvPr/>
        </p:nvSpPr>
        <p:spPr>
          <a:xfrm>
            <a:off x="230199" y="1686111"/>
            <a:ext cx="10355740" cy="1445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ct val="120000"/>
              <a:buAutoNum type="arabicPeriod"/>
            </a:pPr>
            <a:r>
              <a:rPr lang="en-US" sz="1200" dirty="0">
                <a:solidFill>
                  <a:srgbClr val="015127"/>
                </a:solidFill>
              </a:rPr>
              <a:t>Work with implementation to build</a:t>
            </a:r>
            <a:r>
              <a:rPr lang="en-US" sz="1200" b="1" dirty="0">
                <a:solidFill>
                  <a:srgbClr val="015127"/>
                </a:solidFill>
              </a:rPr>
              <a:t> Standards and Rubrics </a:t>
            </a: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AutoNum type="arabicPeriod"/>
            </a:pPr>
            <a:r>
              <a:rPr lang="en-US" sz="1200" dirty="0">
                <a:solidFill>
                  <a:srgbClr val="015127"/>
                </a:solidFill>
              </a:rPr>
              <a:t>Build a repeatable assessment structure with </a:t>
            </a:r>
            <a:r>
              <a:rPr lang="en-US" sz="1200" b="1" dirty="0">
                <a:solidFill>
                  <a:srgbClr val="015127"/>
                </a:solidFill>
              </a:rPr>
              <a:t>Assessment Administration </a:t>
            </a: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AutoNum type="arabicPeriod"/>
            </a:pPr>
            <a:r>
              <a:rPr lang="en-US" sz="1200" dirty="0">
                <a:solidFill>
                  <a:srgbClr val="015127"/>
                </a:solidFill>
              </a:rPr>
              <a:t>Review and demonstrate assessment structure with </a:t>
            </a:r>
            <a:r>
              <a:rPr lang="en-US" sz="1200" b="1" dirty="0">
                <a:solidFill>
                  <a:srgbClr val="015127"/>
                </a:solidFill>
              </a:rPr>
              <a:t>Assessment Mapping</a:t>
            </a: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AutoNum type="arabicPeriod"/>
            </a:pPr>
            <a:r>
              <a:rPr lang="en-US" sz="1200" dirty="0">
                <a:solidFill>
                  <a:srgbClr val="015127"/>
                </a:solidFill>
              </a:rPr>
              <a:t>Students upload</a:t>
            </a:r>
            <a:r>
              <a:rPr lang="en-US" sz="1200" b="1" dirty="0">
                <a:solidFill>
                  <a:srgbClr val="015127"/>
                </a:solidFill>
              </a:rPr>
              <a:t> Key Assignments</a:t>
            </a:r>
            <a:r>
              <a:rPr lang="en-US" sz="1200" dirty="0">
                <a:solidFill>
                  <a:srgbClr val="015127"/>
                </a:solidFill>
              </a:rPr>
              <a:t> for assessment by program faculty</a:t>
            </a: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AutoNum type="arabicPeriod"/>
            </a:pPr>
            <a:r>
              <a:rPr lang="en-US" sz="1200" dirty="0">
                <a:solidFill>
                  <a:srgbClr val="D0D157"/>
                </a:solidFill>
              </a:rPr>
              <a:t>Report on</a:t>
            </a:r>
            <a:r>
              <a:rPr lang="en-US" sz="1200" b="1" dirty="0">
                <a:solidFill>
                  <a:srgbClr val="D0D157"/>
                </a:solidFill>
              </a:rPr>
              <a:t> Program Outcomes</a:t>
            </a:r>
            <a:endParaRPr lang="en-US" sz="1200" dirty="0">
              <a:solidFill>
                <a:srgbClr val="D0D157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>
          <a:extLst>
            <a:ext uri="{FF2B5EF4-FFF2-40B4-BE49-F238E27FC236}">
              <a16:creationId xmlns:a16="http://schemas.microsoft.com/office/drawing/2014/main" id="{9CA718F1-B884-E895-A59F-49F517E8CA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670D1DB-811E-B7DD-7E37-6C6390446D2D}"/>
              </a:ext>
            </a:extLst>
          </p:cNvPr>
          <p:cNvCxnSpPr>
            <a:cxnSpLocks/>
          </p:cNvCxnSpPr>
          <p:nvPr/>
        </p:nvCxnSpPr>
        <p:spPr>
          <a:xfrm flipV="1">
            <a:off x="1004455" y="3837697"/>
            <a:ext cx="6019796" cy="8662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2852703-EB33-090D-3BB7-F2DEC4184A0F}"/>
              </a:ext>
            </a:extLst>
          </p:cNvPr>
          <p:cNvCxnSpPr>
            <a:cxnSpLocks/>
          </p:cNvCxnSpPr>
          <p:nvPr/>
        </p:nvCxnSpPr>
        <p:spPr>
          <a:xfrm>
            <a:off x="1004455" y="3363176"/>
            <a:ext cx="5981697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80B3255-3185-EC54-2410-413A7DD83FA7}"/>
              </a:ext>
            </a:extLst>
          </p:cNvPr>
          <p:cNvCxnSpPr>
            <a:cxnSpLocks/>
          </p:cNvCxnSpPr>
          <p:nvPr/>
        </p:nvCxnSpPr>
        <p:spPr>
          <a:xfrm>
            <a:off x="1004455" y="2698161"/>
            <a:ext cx="6168733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FEC0F9C-4BE2-1845-0A34-7BE55A81C121}"/>
              </a:ext>
            </a:extLst>
          </p:cNvPr>
          <p:cNvCxnSpPr>
            <a:cxnSpLocks/>
          </p:cNvCxnSpPr>
          <p:nvPr/>
        </p:nvCxnSpPr>
        <p:spPr>
          <a:xfrm flipV="1">
            <a:off x="1004455" y="2223640"/>
            <a:ext cx="6130634" cy="15602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3B300EB-F099-F455-5A66-27F163CCB557}"/>
              </a:ext>
            </a:extLst>
          </p:cNvPr>
          <p:cNvCxnSpPr>
            <a:cxnSpLocks/>
          </p:cNvCxnSpPr>
          <p:nvPr/>
        </p:nvCxnSpPr>
        <p:spPr>
          <a:xfrm>
            <a:off x="1233055" y="1759513"/>
            <a:ext cx="5902034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2A46284-D483-5155-94A8-F68A06E9B431}"/>
              </a:ext>
            </a:extLst>
          </p:cNvPr>
          <p:cNvCxnSpPr>
            <a:cxnSpLocks/>
          </p:cNvCxnSpPr>
          <p:nvPr/>
        </p:nvCxnSpPr>
        <p:spPr>
          <a:xfrm>
            <a:off x="1169132" y="1274601"/>
            <a:ext cx="6000595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6" name="Google Shape;166;p26">
            <a:extLst>
              <a:ext uri="{FF2B5EF4-FFF2-40B4-BE49-F238E27FC236}">
                <a16:creationId xmlns:a16="http://schemas.microsoft.com/office/drawing/2014/main" id="{2AE1C7AE-4D4E-D59F-FD82-914D16653715}"/>
              </a:ext>
            </a:extLst>
          </p:cNvPr>
          <p:cNvSpPr txBox="1"/>
          <p:nvPr/>
        </p:nvSpPr>
        <p:spPr>
          <a:xfrm>
            <a:off x="346675" y="1160300"/>
            <a:ext cx="36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41C5D"/>
              </a:solidFill>
            </a:endParaRPr>
          </a:p>
        </p:txBody>
      </p:sp>
      <p:sp>
        <p:nvSpPr>
          <p:cNvPr id="168" name="Google Shape;168;p26">
            <a:extLst>
              <a:ext uri="{FF2B5EF4-FFF2-40B4-BE49-F238E27FC236}">
                <a16:creationId xmlns:a16="http://schemas.microsoft.com/office/drawing/2014/main" id="{82BFD289-1DF5-7A47-E835-59149ABE8413}"/>
              </a:ext>
            </a:extLst>
          </p:cNvPr>
          <p:cNvSpPr txBox="1"/>
          <p:nvPr/>
        </p:nvSpPr>
        <p:spPr>
          <a:xfrm>
            <a:off x="311700" y="166255"/>
            <a:ext cx="5174700" cy="596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latin typeface="Autaut Grotesk Medium" pitchFamily="2" charset="77"/>
                <a:ea typeface="Lato"/>
                <a:cs typeface="Lato"/>
                <a:sym typeface="Lato"/>
              </a:rPr>
              <a:t>Assessment Process </a:t>
            </a:r>
            <a:endParaRPr sz="2000" dirty="0">
              <a:latin typeface="Autaut Grotesk Medium" pitchFamily="2" charset="77"/>
              <a:ea typeface="Lato"/>
              <a:cs typeface="Lato"/>
              <a:sym typeface="Lato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EF5150A-617D-3DFC-0191-DA969AE5204F}"/>
              </a:ext>
            </a:extLst>
          </p:cNvPr>
          <p:cNvSpPr/>
          <p:nvPr/>
        </p:nvSpPr>
        <p:spPr>
          <a:xfrm>
            <a:off x="2679295" y="994045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Form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8D92781-DFF4-F780-7DAD-094A1CD5C5AD}"/>
              </a:ext>
            </a:extLst>
          </p:cNvPr>
          <p:cNvSpPr/>
          <p:nvPr/>
        </p:nvSpPr>
        <p:spPr>
          <a:xfrm>
            <a:off x="2679294" y="2071236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Form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B9D8163-6218-8E2E-3EB1-BD5F58362AB3}"/>
              </a:ext>
            </a:extLst>
          </p:cNvPr>
          <p:cNvSpPr/>
          <p:nvPr/>
        </p:nvSpPr>
        <p:spPr>
          <a:xfrm>
            <a:off x="2679294" y="3148427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Form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6E6C49F-1C10-3330-3A73-43CEF2E1C3BD}"/>
              </a:ext>
            </a:extLst>
          </p:cNvPr>
          <p:cNvSpPr/>
          <p:nvPr/>
        </p:nvSpPr>
        <p:spPr>
          <a:xfrm>
            <a:off x="3855028" y="994044"/>
            <a:ext cx="1040645" cy="1995075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Rubric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8432E3F-2E1C-373E-0188-D17F64982628}"/>
              </a:ext>
            </a:extLst>
          </p:cNvPr>
          <p:cNvSpPr/>
          <p:nvPr/>
        </p:nvSpPr>
        <p:spPr>
          <a:xfrm>
            <a:off x="3855028" y="3148426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Rubric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6FE1245-05B9-12C2-B925-B2C14244C939}"/>
              </a:ext>
            </a:extLst>
          </p:cNvPr>
          <p:cNvSpPr/>
          <p:nvPr/>
        </p:nvSpPr>
        <p:spPr>
          <a:xfrm>
            <a:off x="5036130" y="1087563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4096752-B373-2C8C-1454-AA46BE9494C1}"/>
              </a:ext>
            </a:extLst>
          </p:cNvPr>
          <p:cNvSpPr/>
          <p:nvPr/>
        </p:nvSpPr>
        <p:spPr>
          <a:xfrm>
            <a:off x="5036130" y="1544772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04F6FD7-C4B3-7E6E-5266-846E95FBAA03}"/>
              </a:ext>
            </a:extLst>
          </p:cNvPr>
          <p:cNvSpPr/>
          <p:nvPr/>
        </p:nvSpPr>
        <p:spPr>
          <a:xfrm>
            <a:off x="5036130" y="2019291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38FAAF4-CEC2-39B1-B233-A96BAE5F1C33}"/>
              </a:ext>
            </a:extLst>
          </p:cNvPr>
          <p:cNvSpPr/>
          <p:nvPr/>
        </p:nvSpPr>
        <p:spPr>
          <a:xfrm>
            <a:off x="5036130" y="2497273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5464449-FA5E-1074-CC8B-E47D7B85CAD6}"/>
              </a:ext>
            </a:extLst>
          </p:cNvPr>
          <p:cNvSpPr/>
          <p:nvPr/>
        </p:nvSpPr>
        <p:spPr>
          <a:xfrm>
            <a:off x="5036130" y="3148426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D782BA-C3D2-1D8D-687D-B15018902629}"/>
              </a:ext>
            </a:extLst>
          </p:cNvPr>
          <p:cNvSpPr/>
          <p:nvPr/>
        </p:nvSpPr>
        <p:spPr>
          <a:xfrm>
            <a:off x="5036130" y="3626408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3D83BD0-A309-7704-3315-0C05D9D3BE2D}"/>
              </a:ext>
            </a:extLst>
          </p:cNvPr>
          <p:cNvSpPr/>
          <p:nvPr/>
        </p:nvSpPr>
        <p:spPr>
          <a:xfrm>
            <a:off x="6854228" y="1065972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B16DCDC-ABD5-5729-E052-C803335DF6AA}"/>
              </a:ext>
            </a:extLst>
          </p:cNvPr>
          <p:cNvSpPr/>
          <p:nvPr/>
        </p:nvSpPr>
        <p:spPr>
          <a:xfrm>
            <a:off x="6854228" y="1544772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EEE4EDA-87E0-45A5-6F40-54AA9E5B4336}"/>
              </a:ext>
            </a:extLst>
          </p:cNvPr>
          <p:cNvSpPr/>
          <p:nvPr/>
        </p:nvSpPr>
        <p:spPr>
          <a:xfrm>
            <a:off x="6854228" y="2019291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ABA2A-E11E-F76E-AB46-A41BFEF40044}"/>
              </a:ext>
            </a:extLst>
          </p:cNvPr>
          <p:cNvSpPr/>
          <p:nvPr/>
        </p:nvSpPr>
        <p:spPr>
          <a:xfrm>
            <a:off x="6854228" y="2497273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1F8DB72-5030-8310-3EEC-C22945316C25}"/>
              </a:ext>
            </a:extLst>
          </p:cNvPr>
          <p:cNvSpPr/>
          <p:nvPr/>
        </p:nvSpPr>
        <p:spPr>
          <a:xfrm>
            <a:off x="6854228" y="3148426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A26C0E4-40C4-9070-979C-E625E623DD44}"/>
              </a:ext>
            </a:extLst>
          </p:cNvPr>
          <p:cNvSpPr/>
          <p:nvPr/>
        </p:nvSpPr>
        <p:spPr>
          <a:xfrm>
            <a:off x="6854228" y="3626408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FAB40756-EE2F-A5F9-3826-7877210F2E48}"/>
              </a:ext>
            </a:extLst>
          </p:cNvPr>
          <p:cNvSpPr/>
          <p:nvPr/>
        </p:nvSpPr>
        <p:spPr>
          <a:xfrm>
            <a:off x="1480832" y="994044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Assignment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2D1B43D4-9E31-3BC4-6B21-3C546795B2EF}"/>
              </a:ext>
            </a:extLst>
          </p:cNvPr>
          <p:cNvSpPr/>
          <p:nvPr/>
        </p:nvSpPr>
        <p:spPr>
          <a:xfrm>
            <a:off x="1480831" y="2071235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Assignment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33D478BA-438D-BEEF-F1B1-19BBB68FBBD4}"/>
              </a:ext>
            </a:extLst>
          </p:cNvPr>
          <p:cNvSpPr/>
          <p:nvPr/>
        </p:nvSpPr>
        <p:spPr>
          <a:xfrm>
            <a:off x="1480831" y="3148426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Assignment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2979FB3D-A724-EABB-6656-D29621DDB807}"/>
              </a:ext>
            </a:extLst>
          </p:cNvPr>
          <p:cNvSpPr/>
          <p:nvPr/>
        </p:nvSpPr>
        <p:spPr>
          <a:xfrm>
            <a:off x="315518" y="994044"/>
            <a:ext cx="1040645" cy="1995075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Class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D9676DDB-5CA5-6563-1961-0849B2E5AC86}"/>
              </a:ext>
            </a:extLst>
          </p:cNvPr>
          <p:cNvSpPr/>
          <p:nvPr/>
        </p:nvSpPr>
        <p:spPr>
          <a:xfrm>
            <a:off x="324795" y="3167466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Class</a:t>
            </a:r>
          </a:p>
        </p:txBody>
      </p:sp>
    </p:spTree>
    <p:extLst>
      <p:ext uri="{BB962C8B-B14F-4D97-AF65-F5344CB8AC3E}">
        <p14:creationId xmlns:p14="http://schemas.microsoft.com/office/powerpoint/2010/main" val="2598682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31" grpId="0" animBg="1"/>
      <p:bldP spid="32" grpId="0" animBg="1"/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4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Assessment Mapping Report</a:t>
            </a:r>
            <a:endParaRPr dirty="0"/>
          </a:p>
        </p:txBody>
      </p:sp>
      <p:pic>
        <p:nvPicPr>
          <p:cNvPr id="370" name="Google Shape;370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186" y="1170126"/>
            <a:ext cx="8514365" cy="3329511"/>
          </a:xfrm>
          <a:prstGeom prst="roundRect">
            <a:avLst>
              <a:gd name="adj" fmla="val 4523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4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Assessment Gaps Audit Report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376" name="Google Shape;376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7428" y="1170126"/>
            <a:ext cx="8405024" cy="2641361"/>
          </a:xfrm>
          <a:prstGeom prst="roundRect">
            <a:avLst>
              <a:gd name="adj" fmla="val 5958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>
          <a:extLst>
            <a:ext uri="{FF2B5EF4-FFF2-40B4-BE49-F238E27FC236}">
              <a16:creationId xmlns:a16="http://schemas.microsoft.com/office/drawing/2014/main" id="{1288A9DC-23D8-BBC4-9A6A-0A7A29F5C1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C62404F-1C12-F4E2-DA72-05FFAC6F20D6}"/>
              </a:ext>
            </a:extLst>
          </p:cNvPr>
          <p:cNvCxnSpPr>
            <a:cxnSpLocks/>
          </p:cNvCxnSpPr>
          <p:nvPr/>
        </p:nvCxnSpPr>
        <p:spPr>
          <a:xfrm>
            <a:off x="3387432" y="3837697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E2E265A-BEBE-7BE3-615C-A6596D7D6C99}"/>
              </a:ext>
            </a:extLst>
          </p:cNvPr>
          <p:cNvCxnSpPr>
            <a:cxnSpLocks/>
          </p:cNvCxnSpPr>
          <p:nvPr/>
        </p:nvCxnSpPr>
        <p:spPr>
          <a:xfrm>
            <a:off x="3349333" y="3363176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74C69D-1AFA-75A8-43E7-15A5FBD43837}"/>
              </a:ext>
            </a:extLst>
          </p:cNvPr>
          <p:cNvCxnSpPr>
            <a:cxnSpLocks/>
          </p:cNvCxnSpPr>
          <p:nvPr/>
        </p:nvCxnSpPr>
        <p:spPr>
          <a:xfrm>
            <a:off x="3536369" y="2698161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12B3D95-C125-1A31-57D6-1BA709F1C477}"/>
              </a:ext>
            </a:extLst>
          </p:cNvPr>
          <p:cNvCxnSpPr>
            <a:cxnSpLocks/>
          </p:cNvCxnSpPr>
          <p:nvPr/>
        </p:nvCxnSpPr>
        <p:spPr>
          <a:xfrm>
            <a:off x="3498270" y="2223640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4A953F9-988D-F5D2-C01D-71A82E213B68}"/>
              </a:ext>
            </a:extLst>
          </p:cNvPr>
          <p:cNvCxnSpPr>
            <a:cxnSpLocks/>
          </p:cNvCxnSpPr>
          <p:nvPr/>
        </p:nvCxnSpPr>
        <p:spPr>
          <a:xfrm>
            <a:off x="3498270" y="1759513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0E1FD92-09C5-EF0D-B9E7-EA160C03C8C2}"/>
              </a:ext>
            </a:extLst>
          </p:cNvPr>
          <p:cNvCxnSpPr>
            <a:cxnSpLocks/>
          </p:cNvCxnSpPr>
          <p:nvPr/>
        </p:nvCxnSpPr>
        <p:spPr>
          <a:xfrm>
            <a:off x="3532908" y="1274601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6" name="Google Shape;166;p26">
            <a:extLst>
              <a:ext uri="{FF2B5EF4-FFF2-40B4-BE49-F238E27FC236}">
                <a16:creationId xmlns:a16="http://schemas.microsoft.com/office/drawing/2014/main" id="{1AC423F8-C3A1-6AE1-BD59-D5749BDFE7F6}"/>
              </a:ext>
            </a:extLst>
          </p:cNvPr>
          <p:cNvSpPr txBox="1"/>
          <p:nvPr/>
        </p:nvSpPr>
        <p:spPr>
          <a:xfrm>
            <a:off x="346675" y="1160300"/>
            <a:ext cx="36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41C5D"/>
              </a:solidFill>
            </a:endParaRPr>
          </a:p>
        </p:txBody>
      </p:sp>
      <p:sp>
        <p:nvSpPr>
          <p:cNvPr id="168" name="Google Shape;168;p26">
            <a:extLst>
              <a:ext uri="{FF2B5EF4-FFF2-40B4-BE49-F238E27FC236}">
                <a16:creationId xmlns:a16="http://schemas.microsoft.com/office/drawing/2014/main" id="{BF548FC6-6E8C-E5C3-3A4F-EBA306EC1D11}"/>
              </a:ext>
            </a:extLst>
          </p:cNvPr>
          <p:cNvSpPr txBox="1"/>
          <p:nvPr/>
        </p:nvSpPr>
        <p:spPr>
          <a:xfrm>
            <a:off x="311700" y="0"/>
            <a:ext cx="1846148" cy="50188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latin typeface="Autaut Grotesk Medium" pitchFamily="2" charset="77"/>
                <a:ea typeface="Lato"/>
                <a:cs typeface="Lato"/>
                <a:sym typeface="Lato"/>
              </a:rPr>
              <a:t>Assessment</a:t>
            </a:r>
            <a:endParaRPr sz="2000" dirty="0">
              <a:latin typeface="Autaut Grotesk Medium" pitchFamily="2" charset="77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latin typeface="Autaut Grotesk Medium" pitchFamily="2" charset="77"/>
                <a:ea typeface="Lato"/>
                <a:cs typeface="Lato"/>
                <a:sym typeface="Lato"/>
              </a:rPr>
              <a:t>Process </a:t>
            </a:r>
            <a:endParaRPr sz="2000" dirty="0">
              <a:latin typeface="Autaut Grotesk Medium" pitchFamily="2" charset="77"/>
              <a:ea typeface="Lato"/>
              <a:cs typeface="Lato"/>
              <a:sym typeface="Lato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FD4F159-F66E-67D4-2EEF-E59703795C78}"/>
              </a:ext>
            </a:extLst>
          </p:cNvPr>
          <p:cNvSpPr/>
          <p:nvPr/>
        </p:nvSpPr>
        <p:spPr>
          <a:xfrm>
            <a:off x="2492264" y="994045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Form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AB6315B-2038-87C8-076B-3E0FD2F892A8}"/>
              </a:ext>
            </a:extLst>
          </p:cNvPr>
          <p:cNvSpPr/>
          <p:nvPr/>
        </p:nvSpPr>
        <p:spPr>
          <a:xfrm>
            <a:off x="2492263" y="2071236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Form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A69A0DC-AEFF-0CE7-C8FC-14BCF0806CA4}"/>
              </a:ext>
            </a:extLst>
          </p:cNvPr>
          <p:cNvSpPr/>
          <p:nvPr/>
        </p:nvSpPr>
        <p:spPr>
          <a:xfrm>
            <a:off x="2492263" y="3148427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Form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0D1AC03-F9CB-7EB5-2928-FC1BCCC66B16}"/>
              </a:ext>
            </a:extLst>
          </p:cNvPr>
          <p:cNvSpPr/>
          <p:nvPr/>
        </p:nvSpPr>
        <p:spPr>
          <a:xfrm>
            <a:off x="3813466" y="994044"/>
            <a:ext cx="1040645" cy="1995075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Rubric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AFA76FB-FD56-E9FD-334B-89CAF890FC31}"/>
              </a:ext>
            </a:extLst>
          </p:cNvPr>
          <p:cNvSpPr/>
          <p:nvPr/>
        </p:nvSpPr>
        <p:spPr>
          <a:xfrm>
            <a:off x="3813466" y="3148426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Rubric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CB0EDEA-1982-F5B7-E755-13EA8700AA11}"/>
              </a:ext>
            </a:extLst>
          </p:cNvPr>
          <p:cNvSpPr/>
          <p:nvPr/>
        </p:nvSpPr>
        <p:spPr>
          <a:xfrm>
            <a:off x="5036130" y="1087563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8DD5763-9358-E779-A020-79E4B4253449}"/>
              </a:ext>
            </a:extLst>
          </p:cNvPr>
          <p:cNvSpPr/>
          <p:nvPr/>
        </p:nvSpPr>
        <p:spPr>
          <a:xfrm>
            <a:off x="5036130" y="1544772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7EF8231-0CF8-970B-EEB7-520CFED71C3F}"/>
              </a:ext>
            </a:extLst>
          </p:cNvPr>
          <p:cNvSpPr/>
          <p:nvPr/>
        </p:nvSpPr>
        <p:spPr>
          <a:xfrm>
            <a:off x="5036130" y="2019291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5B57F7E-B100-E641-E30C-364FD246FC83}"/>
              </a:ext>
            </a:extLst>
          </p:cNvPr>
          <p:cNvSpPr/>
          <p:nvPr/>
        </p:nvSpPr>
        <p:spPr>
          <a:xfrm>
            <a:off x="5036130" y="2497273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6B7881C-E4AD-081D-C3C3-B37565DA248A}"/>
              </a:ext>
            </a:extLst>
          </p:cNvPr>
          <p:cNvSpPr/>
          <p:nvPr/>
        </p:nvSpPr>
        <p:spPr>
          <a:xfrm>
            <a:off x="5036130" y="3148426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982B9CE-8073-360B-737F-544D48BCD981}"/>
              </a:ext>
            </a:extLst>
          </p:cNvPr>
          <p:cNvSpPr/>
          <p:nvPr/>
        </p:nvSpPr>
        <p:spPr>
          <a:xfrm>
            <a:off x="5036130" y="3626408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F4E93C0-AFBA-E9EE-127B-0E213F3FC611}"/>
              </a:ext>
            </a:extLst>
          </p:cNvPr>
          <p:cNvSpPr/>
          <p:nvPr/>
        </p:nvSpPr>
        <p:spPr>
          <a:xfrm>
            <a:off x="6909644" y="1065972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E80D480-A019-3E04-B084-C39957375ED9}"/>
              </a:ext>
            </a:extLst>
          </p:cNvPr>
          <p:cNvSpPr/>
          <p:nvPr/>
        </p:nvSpPr>
        <p:spPr>
          <a:xfrm>
            <a:off x="6909644" y="1544772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39C05DC-4415-CAA9-9682-1AD9DB63DFAE}"/>
              </a:ext>
            </a:extLst>
          </p:cNvPr>
          <p:cNvSpPr/>
          <p:nvPr/>
        </p:nvSpPr>
        <p:spPr>
          <a:xfrm>
            <a:off x="6909644" y="2019291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0D6DAB7-800B-0E38-5673-86F8AD94FCA2}"/>
              </a:ext>
            </a:extLst>
          </p:cNvPr>
          <p:cNvSpPr/>
          <p:nvPr/>
        </p:nvSpPr>
        <p:spPr>
          <a:xfrm>
            <a:off x="6909644" y="2497273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2E0F7F2C-44EA-3E7F-1159-8EA0E0755AB8}"/>
              </a:ext>
            </a:extLst>
          </p:cNvPr>
          <p:cNvSpPr/>
          <p:nvPr/>
        </p:nvSpPr>
        <p:spPr>
          <a:xfrm>
            <a:off x="6909644" y="3148426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92BF5A2-9D07-4D2C-ECD8-57A92D51F399}"/>
              </a:ext>
            </a:extLst>
          </p:cNvPr>
          <p:cNvSpPr/>
          <p:nvPr/>
        </p:nvSpPr>
        <p:spPr>
          <a:xfrm>
            <a:off x="6909644" y="3626408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7BF0DECF-7F1E-A54F-E763-89C4D1AF7192}"/>
              </a:ext>
            </a:extLst>
          </p:cNvPr>
          <p:cNvSpPr/>
          <p:nvPr/>
        </p:nvSpPr>
        <p:spPr>
          <a:xfrm>
            <a:off x="2274038" y="709992"/>
            <a:ext cx="511662" cy="450308"/>
          </a:xfrm>
          <a:prstGeom prst="star5">
            <a:avLst/>
          </a:prstGeom>
          <a:solidFill>
            <a:srgbClr val="D0D15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698D02A-2AA2-1470-9409-1A6FD6A90F20}"/>
              </a:ext>
            </a:extLst>
          </p:cNvPr>
          <p:cNvSpPr txBox="1"/>
          <p:nvPr/>
        </p:nvSpPr>
        <p:spPr>
          <a:xfrm>
            <a:off x="1432716" y="491839"/>
            <a:ext cx="15664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D0D157"/>
                </a:solidFill>
              </a:rPr>
              <a:t>Data Collected Here</a:t>
            </a:r>
          </a:p>
        </p:txBody>
      </p:sp>
    </p:spTree>
    <p:extLst>
      <p:ext uri="{BB962C8B-B14F-4D97-AF65-F5344CB8AC3E}">
        <p14:creationId xmlns:p14="http://schemas.microsoft.com/office/powerpoint/2010/main" val="30801196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368">
          <a:extLst>
            <a:ext uri="{FF2B5EF4-FFF2-40B4-BE49-F238E27FC236}">
              <a16:creationId xmlns:a16="http://schemas.microsoft.com/office/drawing/2014/main" id="{F16FE1A9-B38C-74F1-F047-F827F17557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47">
            <a:extLst>
              <a:ext uri="{FF2B5EF4-FFF2-40B4-BE49-F238E27FC236}">
                <a16:creationId xmlns:a16="http://schemas.microsoft.com/office/drawing/2014/main" id="{44BF1D67-57C5-2410-DBED-D3633032657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1524000"/>
            <a:ext cx="2389936" cy="218901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Form Completion</a:t>
            </a:r>
            <a:endParaRPr dirty="0"/>
          </a:p>
        </p:txBody>
      </p:sp>
      <p:pic>
        <p:nvPicPr>
          <p:cNvPr id="3" name="Video 2">
            <a:hlinkClick r:id="" action="ppaction://media"/>
            <a:extLst>
              <a:ext uri="{FF2B5EF4-FFF2-40B4-BE49-F238E27FC236}">
                <a16:creationId xmlns:a16="http://schemas.microsoft.com/office/drawing/2014/main" id="{C1FF0F63-83D5-5FEC-0146-00F535DF83D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97526" y="0"/>
            <a:ext cx="522128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44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>
          <a:extLst>
            <a:ext uri="{FF2B5EF4-FFF2-40B4-BE49-F238E27FC236}">
              <a16:creationId xmlns:a16="http://schemas.microsoft.com/office/drawing/2014/main" id="{382F4B11-41AE-7CDF-0331-108543BE29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85712C8-A71B-529A-0F6A-97BF970B0436}"/>
              </a:ext>
            </a:extLst>
          </p:cNvPr>
          <p:cNvCxnSpPr>
            <a:cxnSpLocks/>
          </p:cNvCxnSpPr>
          <p:nvPr/>
        </p:nvCxnSpPr>
        <p:spPr>
          <a:xfrm>
            <a:off x="3387432" y="3837697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8EB289E-B19B-A407-3ED9-7CB7B4D81A6E}"/>
              </a:ext>
            </a:extLst>
          </p:cNvPr>
          <p:cNvCxnSpPr>
            <a:cxnSpLocks/>
          </p:cNvCxnSpPr>
          <p:nvPr/>
        </p:nvCxnSpPr>
        <p:spPr>
          <a:xfrm>
            <a:off x="3349333" y="3363176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1BF982E-C7C7-AE8F-0933-232CA9088162}"/>
              </a:ext>
            </a:extLst>
          </p:cNvPr>
          <p:cNvCxnSpPr>
            <a:cxnSpLocks/>
          </p:cNvCxnSpPr>
          <p:nvPr/>
        </p:nvCxnSpPr>
        <p:spPr>
          <a:xfrm>
            <a:off x="3536369" y="2698161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3B2BB27-F0DC-144A-ACB3-F4117E57C915}"/>
              </a:ext>
            </a:extLst>
          </p:cNvPr>
          <p:cNvCxnSpPr>
            <a:cxnSpLocks/>
          </p:cNvCxnSpPr>
          <p:nvPr/>
        </p:nvCxnSpPr>
        <p:spPr>
          <a:xfrm>
            <a:off x="3498270" y="2223640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7AD4660-234F-A0E1-2BBB-BC3272FD8E46}"/>
              </a:ext>
            </a:extLst>
          </p:cNvPr>
          <p:cNvCxnSpPr>
            <a:cxnSpLocks/>
          </p:cNvCxnSpPr>
          <p:nvPr/>
        </p:nvCxnSpPr>
        <p:spPr>
          <a:xfrm>
            <a:off x="3498270" y="1759513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C891189-7623-5292-DB6F-F914362E62EC}"/>
              </a:ext>
            </a:extLst>
          </p:cNvPr>
          <p:cNvCxnSpPr>
            <a:cxnSpLocks/>
          </p:cNvCxnSpPr>
          <p:nvPr/>
        </p:nvCxnSpPr>
        <p:spPr>
          <a:xfrm>
            <a:off x="3532908" y="1274601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6" name="Google Shape;166;p26">
            <a:extLst>
              <a:ext uri="{FF2B5EF4-FFF2-40B4-BE49-F238E27FC236}">
                <a16:creationId xmlns:a16="http://schemas.microsoft.com/office/drawing/2014/main" id="{1E9D3C6C-F1C9-AA69-F874-2993A83E6621}"/>
              </a:ext>
            </a:extLst>
          </p:cNvPr>
          <p:cNvSpPr txBox="1"/>
          <p:nvPr/>
        </p:nvSpPr>
        <p:spPr>
          <a:xfrm>
            <a:off x="346675" y="1160300"/>
            <a:ext cx="36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41C5D"/>
              </a:solidFill>
            </a:endParaRPr>
          </a:p>
        </p:txBody>
      </p:sp>
      <p:sp>
        <p:nvSpPr>
          <p:cNvPr id="168" name="Google Shape;168;p26">
            <a:extLst>
              <a:ext uri="{FF2B5EF4-FFF2-40B4-BE49-F238E27FC236}">
                <a16:creationId xmlns:a16="http://schemas.microsoft.com/office/drawing/2014/main" id="{1314F2BE-4229-2CC5-1539-66C2AAB9A1C3}"/>
              </a:ext>
            </a:extLst>
          </p:cNvPr>
          <p:cNvSpPr txBox="1"/>
          <p:nvPr/>
        </p:nvSpPr>
        <p:spPr>
          <a:xfrm>
            <a:off x="311700" y="0"/>
            <a:ext cx="1846148" cy="50188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latin typeface="Autaut Grotesk Medium" pitchFamily="2" charset="77"/>
                <a:ea typeface="Lato"/>
                <a:cs typeface="Lato"/>
                <a:sym typeface="Lato"/>
              </a:rPr>
              <a:t>Assessment</a:t>
            </a:r>
            <a:endParaRPr sz="2000" dirty="0">
              <a:latin typeface="Autaut Grotesk Medium" pitchFamily="2" charset="77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latin typeface="Autaut Grotesk Medium" pitchFamily="2" charset="77"/>
                <a:ea typeface="Lato"/>
                <a:cs typeface="Lato"/>
                <a:sym typeface="Lato"/>
              </a:rPr>
              <a:t>Process </a:t>
            </a:r>
            <a:endParaRPr sz="2000" dirty="0">
              <a:latin typeface="Autaut Grotesk Medium" pitchFamily="2" charset="77"/>
              <a:ea typeface="Lato"/>
              <a:cs typeface="Lato"/>
              <a:sym typeface="Lato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1827B6D-841D-755C-5ED1-EF28B0ED623A}"/>
              </a:ext>
            </a:extLst>
          </p:cNvPr>
          <p:cNvSpPr/>
          <p:nvPr/>
        </p:nvSpPr>
        <p:spPr>
          <a:xfrm>
            <a:off x="2492264" y="994045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Form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8351421-B210-2EC5-0CE2-21A8DA963D32}"/>
              </a:ext>
            </a:extLst>
          </p:cNvPr>
          <p:cNvSpPr/>
          <p:nvPr/>
        </p:nvSpPr>
        <p:spPr>
          <a:xfrm>
            <a:off x="2492263" y="2071236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Form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03A3825-F9D1-A51A-E906-EB9F8243EF03}"/>
              </a:ext>
            </a:extLst>
          </p:cNvPr>
          <p:cNvSpPr/>
          <p:nvPr/>
        </p:nvSpPr>
        <p:spPr>
          <a:xfrm>
            <a:off x="2492263" y="3148427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Form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7BAA52A-B2E7-339D-0452-E518202CBF57}"/>
              </a:ext>
            </a:extLst>
          </p:cNvPr>
          <p:cNvSpPr/>
          <p:nvPr/>
        </p:nvSpPr>
        <p:spPr>
          <a:xfrm>
            <a:off x="3813466" y="994044"/>
            <a:ext cx="1040645" cy="1995075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Rubric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B3CFB35-0949-1530-00F1-96B20CA71F31}"/>
              </a:ext>
            </a:extLst>
          </p:cNvPr>
          <p:cNvSpPr/>
          <p:nvPr/>
        </p:nvSpPr>
        <p:spPr>
          <a:xfrm>
            <a:off x="3813466" y="3148426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Rubric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F00CDF0-7DC4-4BF7-47A6-3B8733A781D1}"/>
              </a:ext>
            </a:extLst>
          </p:cNvPr>
          <p:cNvSpPr/>
          <p:nvPr/>
        </p:nvSpPr>
        <p:spPr>
          <a:xfrm>
            <a:off x="5036130" y="1087563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E7DAB44-B479-959A-AA7D-640E09212956}"/>
              </a:ext>
            </a:extLst>
          </p:cNvPr>
          <p:cNvSpPr/>
          <p:nvPr/>
        </p:nvSpPr>
        <p:spPr>
          <a:xfrm>
            <a:off x="5036130" y="1544772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C2CA5B7-61D6-2B11-E35D-FA0DBB7B24A0}"/>
              </a:ext>
            </a:extLst>
          </p:cNvPr>
          <p:cNvSpPr/>
          <p:nvPr/>
        </p:nvSpPr>
        <p:spPr>
          <a:xfrm>
            <a:off x="5036130" y="2019291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E910163-F8B4-CCC4-A4B4-ECF5B5BC878B}"/>
              </a:ext>
            </a:extLst>
          </p:cNvPr>
          <p:cNvSpPr/>
          <p:nvPr/>
        </p:nvSpPr>
        <p:spPr>
          <a:xfrm>
            <a:off x="5036130" y="2497273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F17C14-5F63-4482-7B4B-FF2280863E0D}"/>
              </a:ext>
            </a:extLst>
          </p:cNvPr>
          <p:cNvSpPr/>
          <p:nvPr/>
        </p:nvSpPr>
        <p:spPr>
          <a:xfrm>
            <a:off x="5036130" y="3148426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2E61425-B0D6-B597-1C0A-8EC6C53FE4C8}"/>
              </a:ext>
            </a:extLst>
          </p:cNvPr>
          <p:cNvSpPr/>
          <p:nvPr/>
        </p:nvSpPr>
        <p:spPr>
          <a:xfrm>
            <a:off x="5036130" y="3626408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59926AA-F97E-A5CA-A0FE-3B97F10D76E8}"/>
              </a:ext>
            </a:extLst>
          </p:cNvPr>
          <p:cNvSpPr/>
          <p:nvPr/>
        </p:nvSpPr>
        <p:spPr>
          <a:xfrm>
            <a:off x="6909644" y="1065972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F95AC33-2966-22D3-14C4-F27C31E10CE6}"/>
              </a:ext>
            </a:extLst>
          </p:cNvPr>
          <p:cNvSpPr/>
          <p:nvPr/>
        </p:nvSpPr>
        <p:spPr>
          <a:xfrm>
            <a:off x="6909644" y="1544772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4702037-D3DF-D0B5-3376-4D526B4497E5}"/>
              </a:ext>
            </a:extLst>
          </p:cNvPr>
          <p:cNvSpPr/>
          <p:nvPr/>
        </p:nvSpPr>
        <p:spPr>
          <a:xfrm>
            <a:off x="6909644" y="2019291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3A8CE58-311D-07A9-8D7D-9E4FE208B662}"/>
              </a:ext>
            </a:extLst>
          </p:cNvPr>
          <p:cNvSpPr/>
          <p:nvPr/>
        </p:nvSpPr>
        <p:spPr>
          <a:xfrm>
            <a:off x="6909644" y="2497273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023098E-57FA-35D3-7FEA-9C1B92259D49}"/>
              </a:ext>
            </a:extLst>
          </p:cNvPr>
          <p:cNvSpPr/>
          <p:nvPr/>
        </p:nvSpPr>
        <p:spPr>
          <a:xfrm>
            <a:off x="6909644" y="3148426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46D6800-023B-4261-7B51-6CA9087C7E45}"/>
              </a:ext>
            </a:extLst>
          </p:cNvPr>
          <p:cNvSpPr/>
          <p:nvPr/>
        </p:nvSpPr>
        <p:spPr>
          <a:xfrm>
            <a:off x="6909644" y="3626408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E246073F-C804-BB15-1A20-778CC86D9E87}"/>
              </a:ext>
            </a:extLst>
          </p:cNvPr>
          <p:cNvSpPr/>
          <p:nvPr/>
        </p:nvSpPr>
        <p:spPr>
          <a:xfrm>
            <a:off x="2274038" y="709992"/>
            <a:ext cx="511662" cy="450308"/>
          </a:xfrm>
          <a:prstGeom prst="star5">
            <a:avLst/>
          </a:prstGeom>
          <a:solidFill>
            <a:srgbClr val="D0D15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CEC303C-AD43-539A-349A-25E3DB60FB8E}"/>
              </a:ext>
            </a:extLst>
          </p:cNvPr>
          <p:cNvSpPr txBox="1"/>
          <p:nvPr/>
        </p:nvSpPr>
        <p:spPr>
          <a:xfrm>
            <a:off x="1432716" y="491839"/>
            <a:ext cx="15664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D0D157"/>
                </a:solidFill>
              </a:rPr>
              <a:t>Data Collected Here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78D2FDC-92DF-05A3-37B2-7967B6702CF2}"/>
              </a:ext>
            </a:extLst>
          </p:cNvPr>
          <p:cNvCxnSpPr>
            <a:cxnSpLocks/>
          </p:cNvCxnSpPr>
          <p:nvPr/>
        </p:nvCxnSpPr>
        <p:spPr>
          <a:xfrm>
            <a:off x="2785700" y="4291356"/>
            <a:ext cx="5734845" cy="0"/>
          </a:xfrm>
          <a:prstGeom prst="line">
            <a:avLst/>
          </a:prstGeom>
          <a:ln>
            <a:solidFill>
              <a:srgbClr val="D0D157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646354B-0B1D-1D02-8E07-886F254389CB}"/>
              </a:ext>
            </a:extLst>
          </p:cNvPr>
          <p:cNvCxnSpPr/>
          <p:nvPr/>
        </p:nvCxnSpPr>
        <p:spPr>
          <a:xfrm flipV="1">
            <a:off x="2785700" y="4145973"/>
            <a:ext cx="0" cy="145383"/>
          </a:xfrm>
          <a:prstGeom prst="line">
            <a:avLst/>
          </a:prstGeom>
          <a:ln>
            <a:solidFill>
              <a:srgbClr val="D0D157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076AAE3-774A-DDBE-9A6B-5FE855B894B3}"/>
              </a:ext>
            </a:extLst>
          </p:cNvPr>
          <p:cNvCxnSpPr/>
          <p:nvPr/>
        </p:nvCxnSpPr>
        <p:spPr>
          <a:xfrm flipV="1">
            <a:off x="8507626" y="4142510"/>
            <a:ext cx="0" cy="145383"/>
          </a:xfrm>
          <a:prstGeom prst="line">
            <a:avLst/>
          </a:prstGeom>
          <a:ln>
            <a:solidFill>
              <a:srgbClr val="D0D157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84D1F122-2588-1456-25A8-85ED4BE4F47B}"/>
              </a:ext>
            </a:extLst>
          </p:cNvPr>
          <p:cNvSpPr txBox="1"/>
          <p:nvPr/>
        </p:nvSpPr>
        <p:spPr>
          <a:xfrm>
            <a:off x="4930809" y="4294820"/>
            <a:ext cx="1444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D0D157"/>
                </a:solidFill>
                <a:highlight>
                  <a:srgbClr val="015127"/>
                </a:highlight>
              </a:rPr>
              <a:t>Reporting Options</a:t>
            </a:r>
          </a:p>
        </p:txBody>
      </p:sp>
    </p:spTree>
    <p:extLst>
      <p:ext uri="{BB962C8B-B14F-4D97-AF65-F5344CB8AC3E}">
        <p14:creationId xmlns:p14="http://schemas.microsoft.com/office/powerpoint/2010/main" val="3599033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>
          <a:extLst>
            <a:ext uri="{FF2B5EF4-FFF2-40B4-BE49-F238E27FC236}">
              <a16:creationId xmlns:a16="http://schemas.microsoft.com/office/drawing/2014/main" id="{1DFA16C8-D4A8-2DD9-0506-12DD554EB6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8039F09-7029-84B3-A729-D007B3930381}"/>
              </a:ext>
            </a:extLst>
          </p:cNvPr>
          <p:cNvCxnSpPr>
            <a:cxnSpLocks/>
          </p:cNvCxnSpPr>
          <p:nvPr/>
        </p:nvCxnSpPr>
        <p:spPr>
          <a:xfrm>
            <a:off x="3387432" y="3837697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782180F-B862-E744-5009-55443B9FD85E}"/>
              </a:ext>
            </a:extLst>
          </p:cNvPr>
          <p:cNvCxnSpPr>
            <a:cxnSpLocks/>
          </p:cNvCxnSpPr>
          <p:nvPr/>
        </p:nvCxnSpPr>
        <p:spPr>
          <a:xfrm>
            <a:off x="3349333" y="3363176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326839A-AE37-2962-468E-54C98E86FE69}"/>
              </a:ext>
            </a:extLst>
          </p:cNvPr>
          <p:cNvCxnSpPr>
            <a:cxnSpLocks/>
          </p:cNvCxnSpPr>
          <p:nvPr/>
        </p:nvCxnSpPr>
        <p:spPr>
          <a:xfrm>
            <a:off x="3536369" y="2698161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DB5EA11-7423-33C9-51F1-4C95F6EEA4FB}"/>
              </a:ext>
            </a:extLst>
          </p:cNvPr>
          <p:cNvCxnSpPr>
            <a:cxnSpLocks/>
          </p:cNvCxnSpPr>
          <p:nvPr/>
        </p:nvCxnSpPr>
        <p:spPr>
          <a:xfrm>
            <a:off x="3498270" y="2223640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CCD7C12-5986-83E8-B09F-9D29A097A770}"/>
              </a:ext>
            </a:extLst>
          </p:cNvPr>
          <p:cNvCxnSpPr>
            <a:cxnSpLocks/>
          </p:cNvCxnSpPr>
          <p:nvPr/>
        </p:nvCxnSpPr>
        <p:spPr>
          <a:xfrm>
            <a:off x="3498270" y="1759513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36E8C21-B789-75DB-5190-F7602F564377}"/>
              </a:ext>
            </a:extLst>
          </p:cNvPr>
          <p:cNvCxnSpPr>
            <a:cxnSpLocks/>
          </p:cNvCxnSpPr>
          <p:nvPr/>
        </p:nvCxnSpPr>
        <p:spPr>
          <a:xfrm>
            <a:off x="3532908" y="1274601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6" name="Google Shape;166;p26">
            <a:extLst>
              <a:ext uri="{FF2B5EF4-FFF2-40B4-BE49-F238E27FC236}">
                <a16:creationId xmlns:a16="http://schemas.microsoft.com/office/drawing/2014/main" id="{57036F30-14DE-8D55-F2CB-D464A85BB804}"/>
              </a:ext>
            </a:extLst>
          </p:cNvPr>
          <p:cNvSpPr txBox="1"/>
          <p:nvPr/>
        </p:nvSpPr>
        <p:spPr>
          <a:xfrm>
            <a:off x="346675" y="1160300"/>
            <a:ext cx="36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41C5D"/>
              </a:solidFill>
            </a:endParaRPr>
          </a:p>
        </p:txBody>
      </p:sp>
      <p:sp>
        <p:nvSpPr>
          <p:cNvPr id="168" name="Google Shape;168;p26">
            <a:extLst>
              <a:ext uri="{FF2B5EF4-FFF2-40B4-BE49-F238E27FC236}">
                <a16:creationId xmlns:a16="http://schemas.microsoft.com/office/drawing/2014/main" id="{77B72CFF-9BA7-2085-F9DD-AEFD6509D596}"/>
              </a:ext>
            </a:extLst>
          </p:cNvPr>
          <p:cNvSpPr txBox="1"/>
          <p:nvPr/>
        </p:nvSpPr>
        <p:spPr>
          <a:xfrm>
            <a:off x="311700" y="0"/>
            <a:ext cx="1846148" cy="50188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latin typeface="Autaut Grotesk Medium" pitchFamily="2" charset="77"/>
                <a:ea typeface="Lato"/>
                <a:cs typeface="Lato"/>
                <a:sym typeface="Lato"/>
              </a:rPr>
              <a:t>Assessment</a:t>
            </a:r>
            <a:endParaRPr sz="2000" dirty="0">
              <a:latin typeface="Autaut Grotesk Medium" pitchFamily="2" charset="77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latin typeface="Autaut Grotesk Medium" pitchFamily="2" charset="77"/>
                <a:ea typeface="Lato"/>
                <a:cs typeface="Lato"/>
                <a:sym typeface="Lato"/>
              </a:rPr>
              <a:t>Process </a:t>
            </a:r>
            <a:endParaRPr sz="2000" dirty="0">
              <a:latin typeface="Autaut Grotesk Medium" pitchFamily="2" charset="77"/>
              <a:ea typeface="Lato"/>
              <a:cs typeface="Lato"/>
              <a:sym typeface="Lato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BE02280-13E1-0751-6A39-1F4D27B40349}"/>
              </a:ext>
            </a:extLst>
          </p:cNvPr>
          <p:cNvSpPr/>
          <p:nvPr/>
        </p:nvSpPr>
        <p:spPr>
          <a:xfrm>
            <a:off x="2492264" y="994045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Formative Eval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A796DC0-D545-D054-C8AF-1B0F42FB0D1D}"/>
              </a:ext>
            </a:extLst>
          </p:cNvPr>
          <p:cNvSpPr/>
          <p:nvPr/>
        </p:nvSpPr>
        <p:spPr>
          <a:xfrm>
            <a:off x="2492263" y="2071236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Summative Eval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029CB6B-9722-4EBB-AA3D-0CF04C09C571}"/>
              </a:ext>
            </a:extLst>
          </p:cNvPr>
          <p:cNvSpPr/>
          <p:nvPr/>
        </p:nvSpPr>
        <p:spPr>
          <a:xfrm>
            <a:off x="2492263" y="3148427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Knowledge assessment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86F4878-6FBA-7631-510E-5220D1058E8A}"/>
              </a:ext>
            </a:extLst>
          </p:cNvPr>
          <p:cNvSpPr/>
          <p:nvPr/>
        </p:nvSpPr>
        <p:spPr>
          <a:xfrm>
            <a:off x="3813466" y="994044"/>
            <a:ext cx="1040645" cy="1995075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Field Evaluation Rubric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C979757-FDC0-3368-72F1-FF4036DCDF34}"/>
              </a:ext>
            </a:extLst>
          </p:cNvPr>
          <p:cNvSpPr/>
          <p:nvPr/>
        </p:nvSpPr>
        <p:spPr>
          <a:xfrm>
            <a:off x="3813466" y="3148426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Knowledge Evaluation Rubric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3B1242B-5066-472D-5568-55339EDCBC1B}"/>
              </a:ext>
            </a:extLst>
          </p:cNvPr>
          <p:cNvSpPr/>
          <p:nvPr/>
        </p:nvSpPr>
        <p:spPr>
          <a:xfrm>
            <a:off x="5036130" y="1087563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7D4A485-A560-F357-F0AE-29F9A87E5172}"/>
              </a:ext>
            </a:extLst>
          </p:cNvPr>
          <p:cNvSpPr/>
          <p:nvPr/>
        </p:nvSpPr>
        <p:spPr>
          <a:xfrm>
            <a:off x="5036130" y="1544772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F1F0D09-5DC5-03B4-C764-E1BF6176E277}"/>
              </a:ext>
            </a:extLst>
          </p:cNvPr>
          <p:cNvSpPr/>
          <p:nvPr/>
        </p:nvSpPr>
        <p:spPr>
          <a:xfrm>
            <a:off x="5036130" y="2019291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6F4A7A8-8771-0A36-E85A-A961EBA05E35}"/>
              </a:ext>
            </a:extLst>
          </p:cNvPr>
          <p:cNvSpPr/>
          <p:nvPr/>
        </p:nvSpPr>
        <p:spPr>
          <a:xfrm>
            <a:off x="5036130" y="2497273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F3675EB-1321-D659-6150-9EC99A37BEAC}"/>
              </a:ext>
            </a:extLst>
          </p:cNvPr>
          <p:cNvSpPr/>
          <p:nvPr/>
        </p:nvSpPr>
        <p:spPr>
          <a:xfrm>
            <a:off x="5036130" y="3148426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A8C4B8D-CD47-5C61-CB4A-48CEA3AB4189}"/>
              </a:ext>
            </a:extLst>
          </p:cNvPr>
          <p:cNvSpPr/>
          <p:nvPr/>
        </p:nvSpPr>
        <p:spPr>
          <a:xfrm>
            <a:off x="5036130" y="3626408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9AE0680-8D8B-A653-56E8-59E88CBB4C5C}"/>
              </a:ext>
            </a:extLst>
          </p:cNvPr>
          <p:cNvSpPr/>
          <p:nvPr/>
        </p:nvSpPr>
        <p:spPr>
          <a:xfrm>
            <a:off x="6909644" y="1065972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1710299-F355-BFEC-C704-84A7FD730399}"/>
              </a:ext>
            </a:extLst>
          </p:cNvPr>
          <p:cNvSpPr/>
          <p:nvPr/>
        </p:nvSpPr>
        <p:spPr>
          <a:xfrm>
            <a:off x="6909644" y="1544772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65386BF-18B6-7D3D-D2A5-7771E0C994A6}"/>
              </a:ext>
            </a:extLst>
          </p:cNvPr>
          <p:cNvSpPr/>
          <p:nvPr/>
        </p:nvSpPr>
        <p:spPr>
          <a:xfrm>
            <a:off x="6909644" y="2019291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F39720D-6F53-6FDF-E478-3CC64EAA78BE}"/>
              </a:ext>
            </a:extLst>
          </p:cNvPr>
          <p:cNvSpPr/>
          <p:nvPr/>
        </p:nvSpPr>
        <p:spPr>
          <a:xfrm>
            <a:off x="6909644" y="2497273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8978FDA-DDD2-48CB-7F91-CB17E5282BCF}"/>
              </a:ext>
            </a:extLst>
          </p:cNvPr>
          <p:cNvSpPr/>
          <p:nvPr/>
        </p:nvSpPr>
        <p:spPr>
          <a:xfrm>
            <a:off x="6909644" y="3148426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16A99AF-9822-19D6-8115-CE44460893B0}"/>
              </a:ext>
            </a:extLst>
          </p:cNvPr>
          <p:cNvSpPr/>
          <p:nvPr/>
        </p:nvSpPr>
        <p:spPr>
          <a:xfrm>
            <a:off x="6909644" y="3626408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9" name="Star: 5 Points 18">
            <a:extLst>
              <a:ext uri="{FF2B5EF4-FFF2-40B4-BE49-F238E27FC236}">
                <a16:creationId xmlns:a16="http://schemas.microsoft.com/office/drawing/2014/main" id="{ECA55D05-1267-04C5-4167-61550AAB681E}"/>
              </a:ext>
            </a:extLst>
          </p:cNvPr>
          <p:cNvSpPr/>
          <p:nvPr/>
        </p:nvSpPr>
        <p:spPr>
          <a:xfrm>
            <a:off x="2274038" y="709992"/>
            <a:ext cx="511662" cy="450308"/>
          </a:xfrm>
          <a:prstGeom prst="star5">
            <a:avLst/>
          </a:prstGeom>
          <a:solidFill>
            <a:srgbClr val="D0D15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4B5165-F5E5-0603-5B3C-B50580BD1662}"/>
              </a:ext>
            </a:extLst>
          </p:cNvPr>
          <p:cNvSpPr txBox="1"/>
          <p:nvPr/>
        </p:nvSpPr>
        <p:spPr>
          <a:xfrm>
            <a:off x="1432716" y="491839"/>
            <a:ext cx="15664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D0D157"/>
                </a:solidFill>
              </a:rPr>
              <a:t>Data Collected Here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F9A6183-02EB-F174-D8F7-4FBF20F36918}"/>
              </a:ext>
            </a:extLst>
          </p:cNvPr>
          <p:cNvCxnSpPr>
            <a:cxnSpLocks/>
          </p:cNvCxnSpPr>
          <p:nvPr/>
        </p:nvCxnSpPr>
        <p:spPr>
          <a:xfrm>
            <a:off x="2785700" y="4291356"/>
            <a:ext cx="5734845" cy="0"/>
          </a:xfrm>
          <a:prstGeom prst="line">
            <a:avLst/>
          </a:prstGeom>
          <a:ln>
            <a:solidFill>
              <a:srgbClr val="D0D157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AE56852-F8D5-6523-C110-D292EED4A3A2}"/>
              </a:ext>
            </a:extLst>
          </p:cNvPr>
          <p:cNvCxnSpPr/>
          <p:nvPr/>
        </p:nvCxnSpPr>
        <p:spPr>
          <a:xfrm flipV="1">
            <a:off x="2785700" y="4145973"/>
            <a:ext cx="0" cy="145383"/>
          </a:xfrm>
          <a:prstGeom prst="line">
            <a:avLst/>
          </a:prstGeom>
          <a:ln>
            <a:solidFill>
              <a:srgbClr val="D0D157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82AFBF3-A763-B303-BD99-CABA9650D657}"/>
              </a:ext>
            </a:extLst>
          </p:cNvPr>
          <p:cNvCxnSpPr/>
          <p:nvPr/>
        </p:nvCxnSpPr>
        <p:spPr>
          <a:xfrm flipV="1">
            <a:off x="8507626" y="4142510"/>
            <a:ext cx="0" cy="145383"/>
          </a:xfrm>
          <a:prstGeom prst="line">
            <a:avLst/>
          </a:prstGeom>
          <a:ln>
            <a:solidFill>
              <a:srgbClr val="D0D157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5D37737-92AE-8B82-1321-8C794B080030}"/>
              </a:ext>
            </a:extLst>
          </p:cNvPr>
          <p:cNvSpPr txBox="1"/>
          <p:nvPr/>
        </p:nvSpPr>
        <p:spPr>
          <a:xfrm>
            <a:off x="4930809" y="4294820"/>
            <a:ext cx="1444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D0D157"/>
                </a:solidFill>
                <a:highlight>
                  <a:srgbClr val="015127"/>
                </a:highlight>
              </a:rPr>
              <a:t>Reporting Options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DD55A5CE-B9D9-7E80-B1A8-E631DCC0C617}"/>
              </a:ext>
            </a:extLst>
          </p:cNvPr>
          <p:cNvSpPr/>
          <p:nvPr/>
        </p:nvSpPr>
        <p:spPr>
          <a:xfrm>
            <a:off x="3751135" y="852143"/>
            <a:ext cx="3063074" cy="2258203"/>
          </a:xfrm>
          <a:prstGeom prst="roundRect">
            <a:avLst/>
          </a:prstGeom>
          <a:noFill/>
          <a:ln>
            <a:solidFill>
              <a:srgbClr val="0E28B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8897D2-FA6B-217E-7729-C579FB49F819}"/>
              </a:ext>
            </a:extLst>
          </p:cNvPr>
          <p:cNvSpPr txBox="1"/>
          <p:nvPr/>
        </p:nvSpPr>
        <p:spPr>
          <a:xfrm>
            <a:off x="4572000" y="459055"/>
            <a:ext cx="1670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E28BF"/>
                </a:solidFill>
              </a:rPr>
              <a:t>Rubric Report</a:t>
            </a:r>
          </a:p>
        </p:txBody>
      </p:sp>
    </p:spTree>
    <p:extLst>
      <p:ext uri="{BB962C8B-B14F-4D97-AF65-F5344CB8AC3E}">
        <p14:creationId xmlns:p14="http://schemas.microsoft.com/office/powerpoint/2010/main" val="39472459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ea typeface="Lato"/>
                <a:cs typeface="Lato"/>
                <a:sym typeface="Lato"/>
              </a:rPr>
              <a:t>Reporting on Rubrics</a:t>
            </a:r>
            <a:endParaRPr dirty="0">
              <a:ea typeface="Lato"/>
              <a:cs typeface="Lato"/>
              <a:sym typeface="Lato"/>
            </a:endParaRPr>
          </a:p>
        </p:txBody>
      </p:sp>
      <p:pic>
        <p:nvPicPr>
          <p:cNvPr id="216" name="Google Shape;21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9055" y="1056173"/>
            <a:ext cx="3248184" cy="3814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31775" y="1623775"/>
            <a:ext cx="2643112" cy="29485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0975" y="1514825"/>
            <a:ext cx="2643113" cy="316642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9987345-2F31-79F8-8277-5F12AB43C276}"/>
              </a:ext>
            </a:extLst>
          </p:cNvPr>
          <p:cNvSpPr/>
          <p:nvPr/>
        </p:nvSpPr>
        <p:spPr>
          <a:xfrm>
            <a:off x="2288337" y="1514825"/>
            <a:ext cx="526182" cy="40624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F61EDBF-A03C-4158-7088-F78BF7607859}"/>
              </a:ext>
            </a:extLst>
          </p:cNvPr>
          <p:cNvSpPr/>
          <p:nvPr/>
        </p:nvSpPr>
        <p:spPr>
          <a:xfrm>
            <a:off x="5550234" y="1108584"/>
            <a:ext cx="526182" cy="40624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Rubric Raw Data Report </a:t>
            </a:r>
            <a:endParaRPr dirty="0"/>
          </a:p>
        </p:txBody>
      </p:sp>
      <p:pic>
        <p:nvPicPr>
          <p:cNvPr id="224" name="Google Shape;22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4311" y="1253304"/>
            <a:ext cx="6718164" cy="3362606"/>
          </a:xfrm>
          <a:prstGeom prst="roundRect">
            <a:avLst>
              <a:gd name="adj" fmla="val 3781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E6723-40F7-28B6-7DC2-B262D14B1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Accreditation Pillars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153135-49B7-D36A-4707-A6C7085A7A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Learning Environment </a:t>
            </a:r>
          </a:p>
          <a:p>
            <a:pPr lvl="1">
              <a:lnSpc>
                <a:spcPct val="114999"/>
              </a:lnSpc>
            </a:pPr>
            <a:endParaRPr lang="en-US" dirty="0"/>
          </a:p>
          <a:p>
            <a:pPr>
              <a:lnSpc>
                <a:spcPct val="114999"/>
              </a:lnSpc>
            </a:pPr>
            <a:r>
              <a:rPr lang="en-US" dirty="0"/>
              <a:t>Curriculum </a:t>
            </a:r>
          </a:p>
          <a:p>
            <a:pPr marL="596900" lvl="1" indent="0">
              <a:lnSpc>
                <a:spcPct val="114999"/>
              </a:lnSpc>
              <a:buNone/>
            </a:pPr>
            <a:endParaRPr lang="en-US" dirty="0"/>
          </a:p>
          <a:p>
            <a:pPr>
              <a:lnSpc>
                <a:spcPct val="114999"/>
              </a:lnSpc>
            </a:pPr>
            <a:r>
              <a:rPr lang="en-US" dirty="0"/>
              <a:t>Placement/Practice Experiences</a:t>
            </a:r>
          </a:p>
          <a:p>
            <a:pPr>
              <a:lnSpc>
                <a:spcPct val="114999"/>
              </a:lnSpc>
            </a:pPr>
            <a:endParaRPr lang="en-US" dirty="0"/>
          </a:p>
          <a:p>
            <a:pPr>
              <a:lnSpc>
                <a:spcPct val="114999"/>
              </a:lnSpc>
            </a:pPr>
            <a:r>
              <a:rPr lang="en-US" dirty="0"/>
              <a:t>Outcomes-Based Assessment </a:t>
            </a:r>
          </a:p>
          <a:p>
            <a:pPr lvl="1">
              <a:lnSpc>
                <a:spcPct val="114999"/>
              </a:lnSpc>
            </a:pPr>
            <a:endParaRPr lang="en-US" dirty="0"/>
          </a:p>
          <a:p>
            <a:pPr>
              <a:lnSpc>
                <a:spcPct val="114999"/>
              </a:lnSpc>
            </a:pPr>
            <a:r>
              <a:rPr lang="en-US" dirty="0"/>
              <a:t>Faculty and Program Leadership </a:t>
            </a:r>
          </a:p>
          <a:p>
            <a:pPr>
              <a:lnSpc>
                <a:spcPct val="114999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0448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>
          <a:extLst>
            <a:ext uri="{FF2B5EF4-FFF2-40B4-BE49-F238E27FC236}">
              <a16:creationId xmlns:a16="http://schemas.microsoft.com/office/drawing/2014/main" id="{57584ED5-6872-35C5-4039-101E47F3FC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41F5DD5-BB6D-24E9-474A-3F2F58C8548E}"/>
              </a:ext>
            </a:extLst>
          </p:cNvPr>
          <p:cNvCxnSpPr>
            <a:cxnSpLocks/>
          </p:cNvCxnSpPr>
          <p:nvPr/>
        </p:nvCxnSpPr>
        <p:spPr>
          <a:xfrm>
            <a:off x="3387432" y="3837697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B25EA69-6E84-043D-259B-6BC82B7E2093}"/>
              </a:ext>
            </a:extLst>
          </p:cNvPr>
          <p:cNvCxnSpPr>
            <a:cxnSpLocks/>
          </p:cNvCxnSpPr>
          <p:nvPr/>
        </p:nvCxnSpPr>
        <p:spPr>
          <a:xfrm>
            <a:off x="3349333" y="3363176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935130B-857B-D5C7-D9C7-7A869CB64C27}"/>
              </a:ext>
            </a:extLst>
          </p:cNvPr>
          <p:cNvCxnSpPr>
            <a:cxnSpLocks/>
          </p:cNvCxnSpPr>
          <p:nvPr/>
        </p:nvCxnSpPr>
        <p:spPr>
          <a:xfrm>
            <a:off x="3536369" y="2698161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8665BC4-FC17-EF75-255B-66B1B36B0046}"/>
              </a:ext>
            </a:extLst>
          </p:cNvPr>
          <p:cNvCxnSpPr>
            <a:cxnSpLocks/>
          </p:cNvCxnSpPr>
          <p:nvPr/>
        </p:nvCxnSpPr>
        <p:spPr>
          <a:xfrm>
            <a:off x="3498270" y="2223640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6CC7A7A-88AA-37EC-2802-ACD0078241C5}"/>
              </a:ext>
            </a:extLst>
          </p:cNvPr>
          <p:cNvCxnSpPr>
            <a:cxnSpLocks/>
          </p:cNvCxnSpPr>
          <p:nvPr/>
        </p:nvCxnSpPr>
        <p:spPr>
          <a:xfrm>
            <a:off x="3498270" y="1759513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8D02C12-5BC8-05DE-4E31-DAA589A535E8}"/>
              </a:ext>
            </a:extLst>
          </p:cNvPr>
          <p:cNvCxnSpPr>
            <a:cxnSpLocks/>
          </p:cNvCxnSpPr>
          <p:nvPr/>
        </p:nvCxnSpPr>
        <p:spPr>
          <a:xfrm>
            <a:off x="3532908" y="1274601"/>
            <a:ext cx="3636819" cy="0"/>
          </a:xfrm>
          <a:prstGeom prst="line">
            <a:avLst/>
          </a:prstGeom>
          <a:ln w="6350">
            <a:solidFill>
              <a:srgbClr val="D0D15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6" name="Google Shape;166;p26">
            <a:extLst>
              <a:ext uri="{FF2B5EF4-FFF2-40B4-BE49-F238E27FC236}">
                <a16:creationId xmlns:a16="http://schemas.microsoft.com/office/drawing/2014/main" id="{B2FE0D6D-351F-EBF3-D52F-9562265A44F5}"/>
              </a:ext>
            </a:extLst>
          </p:cNvPr>
          <p:cNvSpPr txBox="1"/>
          <p:nvPr/>
        </p:nvSpPr>
        <p:spPr>
          <a:xfrm>
            <a:off x="346675" y="1160300"/>
            <a:ext cx="36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41C5D"/>
              </a:solidFill>
            </a:endParaRPr>
          </a:p>
        </p:txBody>
      </p:sp>
      <p:sp>
        <p:nvSpPr>
          <p:cNvPr id="168" name="Google Shape;168;p26">
            <a:extLst>
              <a:ext uri="{FF2B5EF4-FFF2-40B4-BE49-F238E27FC236}">
                <a16:creationId xmlns:a16="http://schemas.microsoft.com/office/drawing/2014/main" id="{26BA43B8-2E88-92FD-728D-10D2A57465DB}"/>
              </a:ext>
            </a:extLst>
          </p:cNvPr>
          <p:cNvSpPr txBox="1"/>
          <p:nvPr/>
        </p:nvSpPr>
        <p:spPr>
          <a:xfrm>
            <a:off x="311700" y="0"/>
            <a:ext cx="1846148" cy="50188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latin typeface="Autaut Grotesk Medium" pitchFamily="2" charset="77"/>
                <a:ea typeface="Lato"/>
                <a:cs typeface="Lato"/>
                <a:sym typeface="Lato"/>
              </a:rPr>
              <a:t>Assessment</a:t>
            </a:r>
            <a:endParaRPr sz="2000" dirty="0">
              <a:latin typeface="Autaut Grotesk Medium" pitchFamily="2" charset="77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latin typeface="Autaut Grotesk Medium" pitchFamily="2" charset="77"/>
                <a:ea typeface="Lato"/>
                <a:cs typeface="Lato"/>
                <a:sym typeface="Lato"/>
              </a:rPr>
              <a:t>Process </a:t>
            </a:r>
            <a:endParaRPr sz="2000" dirty="0">
              <a:latin typeface="Autaut Grotesk Medium" pitchFamily="2" charset="77"/>
              <a:ea typeface="Lato"/>
              <a:cs typeface="Lato"/>
              <a:sym typeface="Lato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29F636A-E456-08BD-D120-11859A1500B9}"/>
              </a:ext>
            </a:extLst>
          </p:cNvPr>
          <p:cNvSpPr/>
          <p:nvPr/>
        </p:nvSpPr>
        <p:spPr>
          <a:xfrm>
            <a:off x="2492264" y="994045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Formative Eval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2EF8522-354E-5C37-2C21-C734E700AF1D}"/>
              </a:ext>
            </a:extLst>
          </p:cNvPr>
          <p:cNvSpPr/>
          <p:nvPr/>
        </p:nvSpPr>
        <p:spPr>
          <a:xfrm>
            <a:off x="2492263" y="2071236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Summative Eval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C8DC2E6-8D14-1FFE-0446-EA5C37FE5FB1}"/>
              </a:ext>
            </a:extLst>
          </p:cNvPr>
          <p:cNvSpPr/>
          <p:nvPr/>
        </p:nvSpPr>
        <p:spPr>
          <a:xfrm>
            <a:off x="2492263" y="3148427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Knowledge assessment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C42AD49-A911-6754-6568-AB5093681892}"/>
              </a:ext>
            </a:extLst>
          </p:cNvPr>
          <p:cNvSpPr/>
          <p:nvPr/>
        </p:nvSpPr>
        <p:spPr>
          <a:xfrm>
            <a:off x="3813466" y="994044"/>
            <a:ext cx="1040645" cy="1995075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Field Evaluation Rubric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A107B37-A5AB-BE39-0B03-9A2332113E67}"/>
              </a:ext>
            </a:extLst>
          </p:cNvPr>
          <p:cNvSpPr/>
          <p:nvPr/>
        </p:nvSpPr>
        <p:spPr>
          <a:xfrm>
            <a:off x="3813466" y="3148426"/>
            <a:ext cx="1040645" cy="917883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Knowledge Evaluation Rubric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9A3D329-52C1-4C93-AE97-ED6BAF0BC872}"/>
              </a:ext>
            </a:extLst>
          </p:cNvPr>
          <p:cNvSpPr/>
          <p:nvPr/>
        </p:nvSpPr>
        <p:spPr>
          <a:xfrm>
            <a:off x="5036130" y="1087563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F4F52AD-A3F3-C994-60D7-934B2C7C0116}"/>
              </a:ext>
            </a:extLst>
          </p:cNvPr>
          <p:cNvSpPr/>
          <p:nvPr/>
        </p:nvSpPr>
        <p:spPr>
          <a:xfrm>
            <a:off x="5036130" y="1544772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222E526-50D6-FCF9-F948-48461682F346}"/>
              </a:ext>
            </a:extLst>
          </p:cNvPr>
          <p:cNvSpPr/>
          <p:nvPr/>
        </p:nvSpPr>
        <p:spPr>
          <a:xfrm>
            <a:off x="5036130" y="2019291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A5D416C-4978-DD9C-A2C3-B152EB6C50DF}"/>
              </a:ext>
            </a:extLst>
          </p:cNvPr>
          <p:cNvSpPr/>
          <p:nvPr/>
        </p:nvSpPr>
        <p:spPr>
          <a:xfrm>
            <a:off x="5036130" y="2497273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2CAC398-E9B2-E0A4-2EE9-38CFA6FE308C}"/>
              </a:ext>
            </a:extLst>
          </p:cNvPr>
          <p:cNvSpPr/>
          <p:nvPr/>
        </p:nvSpPr>
        <p:spPr>
          <a:xfrm>
            <a:off x="5036130" y="3148426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A7EF6AD-9BF7-39D7-FFAE-DBC373A46D43}"/>
              </a:ext>
            </a:extLst>
          </p:cNvPr>
          <p:cNvSpPr/>
          <p:nvPr/>
        </p:nvSpPr>
        <p:spPr>
          <a:xfrm>
            <a:off x="5036130" y="3626408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Rubric Criterion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2A98FF6-EA5E-62C4-666D-84F55F6B8D02}"/>
              </a:ext>
            </a:extLst>
          </p:cNvPr>
          <p:cNvSpPr/>
          <p:nvPr/>
        </p:nvSpPr>
        <p:spPr>
          <a:xfrm>
            <a:off x="6909644" y="1065972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8445F77-D9D8-AC5E-22E8-4FDD580F696A}"/>
              </a:ext>
            </a:extLst>
          </p:cNvPr>
          <p:cNvSpPr/>
          <p:nvPr/>
        </p:nvSpPr>
        <p:spPr>
          <a:xfrm>
            <a:off x="6909644" y="1544772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0FB5407-965C-1605-C58D-E3C6C8DEE8CE}"/>
              </a:ext>
            </a:extLst>
          </p:cNvPr>
          <p:cNvSpPr/>
          <p:nvPr/>
        </p:nvSpPr>
        <p:spPr>
          <a:xfrm>
            <a:off x="6909644" y="2019291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5ADFB03-4692-207D-26BB-0DAA9AB1423F}"/>
              </a:ext>
            </a:extLst>
          </p:cNvPr>
          <p:cNvSpPr/>
          <p:nvPr/>
        </p:nvSpPr>
        <p:spPr>
          <a:xfrm>
            <a:off x="6909644" y="2497273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52D2B84-256F-2E3E-1ED2-1081EF8D7C99}"/>
              </a:ext>
            </a:extLst>
          </p:cNvPr>
          <p:cNvSpPr/>
          <p:nvPr/>
        </p:nvSpPr>
        <p:spPr>
          <a:xfrm>
            <a:off x="6909644" y="3148426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E224C78-FCF2-E0B9-27A0-BE25909D764B}"/>
              </a:ext>
            </a:extLst>
          </p:cNvPr>
          <p:cNvSpPr/>
          <p:nvPr/>
        </p:nvSpPr>
        <p:spPr>
          <a:xfrm>
            <a:off x="6909644" y="3626408"/>
            <a:ext cx="1697179" cy="439902"/>
          </a:xfrm>
          <a:prstGeom prst="roundRect">
            <a:avLst/>
          </a:prstGeom>
          <a:solidFill>
            <a:srgbClr val="0151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Accreditation Standard</a:t>
            </a:r>
          </a:p>
        </p:txBody>
      </p:sp>
      <p:sp>
        <p:nvSpPr>
          <p:cNvPr id="19" name="Star: 5 Points 18">
            <a:extLst>
              <a:ext uri="{FF2B5EF4-FFF2-40B4-BE49-F238E27FC236}">
                <a16:creationId xmlns:a16="http://schemas.microsoft.com/office/drawing/2014/main" id="{F0B10FB1-77AC-C098-0660-15C821D93BD6}"/>
              </a:ext>
            </a:extLst>
          </p:cNvPr>
          <p:cNvSpPr/>
          <p:nvPr/>
        </p:nvSpPr>
        <p:spPr>
          <a:xfrm>
            <a:off x="2274038" y="709992"/>
            <a:ext cx="511662" cy="450308"/>
          </a:xfrm>
          <a:prstGeom prst="star5">
            <a:avLst/>
          </a:prstGeom>
          <a:solidFill>
            <a:srgbClr val="D0D15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855CE9-D586-D74D-F73F-D093AB0C976A}"/>
              </a:ext>
            </a:extLst>
          </p:cNvPr>
          <p:cNvSpPr txBox="1"/>
          <p:nvPr/>
        </p:nvSpPr>
        <p:spPr>
          <a:xfrm>
            <a:off x="1432716" y="491839"/>
            <a:ext cx="15664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D0D157"/>
                </a:solidFill>
              </a:rPr>
              <a:t>Data Collected Here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E95E32E-0BA1-9C96-C0DE-1370E4D502A4}"/>
              </a:ext>
            </a:extLst>
          </p:cNvPr>
          <p:cNvCxnSpPr>
            <a:cxnSpLocks/>
          </p:cNvCxnSpPr>
          <p:nvPr/>
        </p:nvCxnSpPr>
        <p:spPr>
          <a:xfrm>
            <a:off x="2785700" y="4291356"/>
            <a:ext cx="5734845" cy="0"/>
          </a:xfrm>
          <a:prstGeom prst="line">
            <a:avLst/>
          </a:prstGeom>
          <a:ln>
            <a:solidFill>
              <a:srgbClr val="D0D157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5EB37BC-32AF-C16C-EA1E-9C54A4C7F59B}"/>
              </a:ext>
            </a:extLst>
          </p:cNvPr>
          <p:cNvCxnSpPr/>
          <p:nvPr/>
        </p:nvCxnSpPr>
        <p:spPr>
          <a:xfrm flipV="1">
            <a:off x="2785700" y="4145973"/>
            <a:ext cx="0" cy="145383"/>
          </a:xfrm>
          <a:prstGeom prst="line">
            <a:avLst/>
          </a:prstGeom>
          <a:ln>
            <a:solidFill>
              <a:srgbClr val="D0D157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09FD7A4-F358-322D-997F-96BE97448BA0}"/>
              </a:ext>
            </a:extLst>
          </p:cNvPr>
          <p:cNvCxnSpPr/>
          <p:nvPr/>
        </p:nvCxnSpPr>
        <p:spPr>
          <a:xfrm flipV="1">
            <a:off x="8507626" y="4142510"/>
            <a:ext cx="0" cy="145383"/>
          </a:xfrm>
          <a:prstGeom prst="line">
            <a:avLst/>
          </a:prstGeom>
          <a:ln>
            <a:solidFill>
              <a:srgbClr val="D0D157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420731E-C08F-6CA1-429D-E572F8E3CE6B}"/>
              </a:ext>
            </a:extLst>
          </p:cNvPr>
          <p:cNvSpPr txBox="1"/>
          <p:nvPr/>
        </p:nvSpPr>
        <p:spPr>
          <a:xfrm>
            <a:off x="4930809" y="4294820"/>
            <a:ext cx="1444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D0D157"/>
                </a:solidFill>
                <a:highlight>
                  <a:srgbClr val="015127"/>
                </a:highlight>
              </a:rPr>
              <a:t>Reporting Options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CE5A224F-13C9-4391-E55B-C541C38F1C91}"/>
              </a:ext>
            </a:extLst>
          </p:cNvPr>
          <p:cNvSpPr/>
          <p:nvPr/>
        </p:nvSpPr>
        <p:spPr>
          <a:xfrm>
            <a:off x="6814846" y="852142"/>
            <a:ext cx="1887713" cy="3435747"/>
          </a:xfrm>
          <a:prstGeom prst="roundRect">
            <a:avLst/>
          </a:prstGeom>
          <a:noFill/>
          <a:ln>
            <a:solidFill>
              <a:srgbClr val="0E28B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C6E1A46-13A3-7384-3841-DA3DE34257D5}"/>
              </a:ext>
            </a:extLst>
          </p:cNvPr>
          <p:cNvSpPr txBox="1"/>
          <p:nvPr/>
        </p:nvSpPr>
        <p:spPr>
          <a:xfrm>
            <a:off x="6986152" y="197730"/>
            <a:ext cx="15664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E28BF"/>
                </a:solidFill>
              </a:rPr>
              <a:t>Accreditation </a:t>
            </a:r>
          </a:p>
          <a:p>
            <a:pPr algn="ctr"/>
            <a:r>
              <a:rPr lang="en-US" dirty="0">
                <a:solidFill>
                  <a:srgbClr val="0E28BF"/>
                </a:solidFill>
              </a:rPr>
              <a:t>Report</a:t>
            </a:r>
          </a:p>
        </p:txBody>
      </p:sp>
    </p:spTree>
    <p:extLst>
      <p:ext uri="{BB962C8B-B14F-4D97-AF65-F5344CB8AC3E}">
        <p14:creationId xmlns:p14="http://schemas.microsoft.com/office/powerpoint/2010/main" val="35258400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ea typeface="Lato"/>
                <a:cs typeface="Lato"/>
                <a:sym typeface="Lato"/>
              </a:rPr>
              <a:t>Reporting on Standards</a:t>
            </a:r>
            <a:endParaRPr dirty="0">
              <a:ea typeface="Lato"/>
              <a:cs typeface="Lato"/>
              <a:sym typeface="Lato"/>
            </a:endParaRPr>
          </a:p>
        </p:txBody>
      </p:sp>
      <p:pic>
        <p:nvPicPr>
          <p:cNvPr id="276" name="Google Shape;276;p39"/>
          <p:cNvPicPr preferRelativeResize="0"/>
          <p:nvPr/>
        </p:nvPicPr>
        <p:blipFill>
          <a:blip r:embed="rId3">
            <a:alphaModFix/>
          </a:blip>
          <a:srcRect b="7469"/>
          <a:stretch>
            <a:fillRect/>
          </a:stretch>
        </p:blipFill>
        <p:spPr>
          <a:xfrm>
            <a:off x="4712325" y="1017726"/>
            <a:ext cx="3030199" cy="3659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39"/>
          <p:cNvPicPr preferRelativeResize="0"/>
          <p:nvPr/>
        </p:nvPicPr>
        <p:blipFill>
          <a:blip r:embed="rId4">
            <a:alphaModFix/>
          </a:blip>
          <a:srcRect b="7464"/>
          <a:stretch>
            <a:fillRect/>
          </a:stretch>
        </p:blipFill>
        <p:spPr>
          <a:xfrm>
            <a:off x="951850" y="1032048"/>
            <a:ext cx="2982550" cy="363862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7A00F05-7759-1EB6-4D78-43E3C06C7F3C}"/>
              </a:ext>
            </a:extLst>
          </p:cNvPr>
          <p:cNvSpPr/>
          <p:nvPr/>
        </p:nvSpPr>
        <p:spPr>
          <a:xfrm>
            <a:off x="3325091" y="1032048"/>
            <a:ext cx="526182" cy="40624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A11C43-2F34-A818-FD5A-07E8A9946482}"/>
              </a:ext>
            </a:extLst>
          </p:cNvPr>
          <p:cNvSpPr/>
          <p:nvPr/>
        </p:nvSpPr>
        <p:spPr>
          <a:xfrm>
            <a:off x="7216342" y="1063633"/>
            <a:ext cx="526182" cy="40624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0147E8-6E47-A5F3-455D-7498AAC2A9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4FF79-C622-49B0-5DDA-E3CBD27CC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Accreditation Pillars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264095-B1FD-F148-462D-EF54210690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Learning Environment </a:t>
            </a:r>
          </a:p>
          <a:p>
            <a:pPr lvl="1">
              <a:lnSpc>
                <a:spcPct val="114999"/>
              </a:lnSpc>
            </a:pPr>
            <a:endParaRPr lang="en-US" dirty="0"/>
          </a:p>
          <a:p>
            <a:pPr>
              <a:lnSpc>
                <a:spcPct val="114999"/>
              </a:lnSpc>
            </a:pPr>
            <a:r>
              <a:rPr lang="en-US" dirty="0"/>
              <a:t>Curriculum </a:t>
            </a:r>
          </a:p>
          <a:p>
            <a:pPr marL="596900" lvl="1" indent="0">
              <a:lnSpc>
                <a:spcPct val="114999"/>
              </a:lnSpc>
              <a:buNone/>
            </a:pPr>
            <a:endParaRPr lang="en-US" dirty="0"/>
          </a:p>
          <a:p>
            <a:pPr>
              <a:lnSpc>
                <a:spcPct val="114999"/>
              </a:lnSpc>
            </a:pPr>
            <a:r>
              <a:rPr lang="en-US" dirty="0"/>
              <a:t>Placement/Practice Experiences</a:t>
            </a:r>
          </a:p>
          <a:p>
            <a:pPr>
              <a:lnSpc>
                <a:spcPct val="114999"/>
              </a:lnSpc>
            </a:pPr>
            <a:endParaRPr lang="en-US" dirty="0"/>
          </a:p>
          <a:p>
            <a:pPr>
              <a:lnSpc>
                <a:spcPct val="114999"/>
              </a:lnSpc>
            </a:pPr>
            <a:r>
              <a:rPr lang="en-US" b="1" dirty="0">
                <a:solidFill>
                  <a:srgbClr val="015127"/>
                </a:solidFill>
                <a:latin typeface="Autaut Grotesk Bold" pitchFamily="2" charset="77"/>
              </a:rPr>
              <a:t>Outcomes-Based Assessment </a:t>
            </a:r>
          </a:p>
          <a:p>
            <a:pPr lvl="1">
              <a:lnSpc>
                <a:spcPct val="114999"/>
              </a:lnSpc>
            </a:pPr>
            <a:r>
              <a:rPr lang="en-US" b="1" dirty="0">
                <a:solidFill>
                  <a:srgbClr val="015127"/>
                </a:solidFill>
                <a:latin typeface="Autaut Grotesk Semibold" pitchFamily="2" charset="77"/>
              </a:rPr>
              <a:t>Most labor-intensive by far</a:t>
            </a:r>
          </a:p>
          <a:p>
            <a:pPr lvl="1">
              <a:lnSpc>
                <a:spcPct val="114999"/>
              </a:lnSpc>
            </a:pPr>
            <a:r>
              <a:rPr lang="en-US" b="1" dirty="0">
                <a:solidFill>
                  <a:srgbClr val="015127"/>
                </a:solidFill>
                <a:latin typeface="Autaut Grotesk Semibold" pitchFamily="2" charset="77"/>
              </a:rPr>
              <a:t>ELC Can help! </a:t>
            </a:r>
          </a:p>
          <a:p>
            <a:pPr lvl="1">
              <a:lnSpc>
                <a:spcPct val="114999"/>
              </a:lnSpc>
            </a:pPr>
            <a:endParaRPr lang="en-US" dirty="0"/>
          </a:p>
          <a:p>
            <a:pPr>
              <a:lnSpc>
                <a:spcPct val="114999"/>
              </a:lnSpc>
            </a:pPr>
            <a:r>
              <a:rPr lang="en-US" dirty="0"/>
              <a:t>Faculty and Program Leadership </a:t>
            </a:r>
          </a:p>
          <a:p>
            <a:pPr>
              <a:lnSpc>
                <a:spcPct val="114999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06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r>
              <a:rPr lang="en" dirty="0">
                <a:ea typeface="Lato"/>
                <a:cs typeface="Lato"/>
                <a:sym typeface="Lato"/>
              </a:rPr>
              <a:t>Outcomes Based Assessment Background</a:t>
            </a:r>
            <a:endParaRPr dirty="0">
              <a:ea typeface="Lato"/>
              <a:cs typeface="Lato"/>
              <a:sym typeface="Lato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Char char="●"/>
            </a:pPr>
            <a:r>
              <a:rPr lang="en" dirty="0"/>
              <a:t>Higher education is increasingly adopting outcomes based assessment frameworks </a:t>
            </a:r>
            <a:endParaRPr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Char char="●"/>
            </a:pPr>
            <a:r>
              <a:rPr lang="en" dirty="0"/>
              <a:t>These models prize students’ acquisition of skills and professional competencies over classroom performance alone  </a:t>
            </a:r>
            <a:endParaRPr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Char char="●"/>
            </a:pPr>
            <a:r>
              <a:rPr lang="en" dirty="0"/>
              <a:t>Demonstrable competencies are designed to paint a picture of student success and progression throughout their time in the program, connecting the dots across individual courses for a holistic approach to education and development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/>
        </p:nvSpPr>
        <p:spPr>
          <a:xfrm>
            <a:off x="309773" y="1654941"/>
            <a:ext cx="8524430" cy="1477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chemeClr val="accent5"/>
                </a:solidFill>
              </a:rPr>
              <a:t>Outcomes Based Assessment with ELC: 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chemeClr val="accent5"/>
                </a:solidFill>
              </a:rPr>
              <a:t>Streamline Assessment Standards, rubric delivery, and report generation</a:t>
            </a:r>
            <a:endParaRPr sz="28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ea typeface="Lato"/>
                <a:cs typeface="Lato"/>
                <a:sym typeface="Lato"/>
              </a:rPr>
              <a:t>One aspect of a complete solution</a:t>
            </a:r>
            <a:endParaRPr dirty="0"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4" name="Google Shape;94;p19"/>
          <p:cNvSpPr/>
          <p:nvPr/>
        </p:nvSpPr>
        <p:spPr>
          <a:xfrm>
            <a:off x="1825050" y="1153200"/>
            <a:ext cx="5493900" cy="3415500"/>
          </a:xfrm>
          <a:prstGeom prst="roundRect">
            <a:avLst>
              <a:gd name="adj" fmla="val 10863"/>
            </a:avLst>
          </a:prstGeom>
          <a:solidFill>
            <a:schemeClr val="accent2"/>
          </a:solidFill>
          <a:ln w="9525" cap="flat" cmpd="sng">
            <a:solidFill>
              <a:srgbClr val="01512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/>
              <a:t>All-in-one field experience and assessment management platform</a:t>
            </a:r>
            <a:endParaRPr sz="1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6" name="Google Shape;96;p19"/>
          <p:cNvSpPr/>
          <p:nvPr/>
        </p:nvSpPr>
        <p:spPr>
          <a:xfrm>
            <a:off x="4623502" y="2026341"/>
            <a:ext cx="1618800" cy="1121400"/>
          </a:xfrm>
          <a:prstGeom prst="round1Rect">
            <a:avLst>
              <a:gd name="adj" fmla="val 16667"/>
            </a:avLst>
          </a:prstGeom>
          <a:solidFill>
            <a:srgbClr val="01512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9"/>
          <p:cNvSpPr/>
          <p:nvPr/>
        </p:nvSpPr>
        <p:spPr>
          <a:xfrm rot="5400000">
            <a:off x="4600914" y="2414091"/>
            <a:ext cx="276000" cy="2970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D0D15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9"/>
          <p:cNvSpPr/>
          <p:nvPr/>
        </p:nvSpPr>
        <p:spPr>
          <a:xfrm rot="10800000" flipH="1">
            <a:off x="4624564" y="3146091"/>
            <a:ext cx="1616700" cy="1124700"/>
          </a:xfrm>
          <a:prstGeom prst="round1Rect">
            <a:avLst>
              <a:gd name="adj" fmla="val 16667"/>
            </a:avLst>
          </a:prstGeom>
          <a:solidFill>
            <a:srgbClr val="D0D15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9"/>
          <p:cNvSpPr/>
          <p:nvPr/>
        </p:nvSpPr>
        <p:spPr>
          <a:xfrm rot="10800000">
            <a:off x="5294677" y="3137229"/>
            <a:ext cx="276000" cy="2970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01512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9"/>
          <p:cNvSpPr/>
          <p:nvPr/>
        </p:nvSpPr>
        <p:spPr>
          <a:xfrm rot="10800000">
            <a:off x="3015064" y="3151679"/>
            <a:ext cx="1614600" cy="1114200"/>
          </a:xfrm>
          <a:prstGeom prst="round1Rect">
            <a:avLst>
              <a:gd name="adj" fmla="val 16667"/>
            </a:avLst>
          </a:prstGeom>
          <a:solidFill>
            <a:srgbClr val="01512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9"/>
          <p:cNvSpPr/>
          <p:nvPr/>
        </p:nvSpPr>
        <p:spPr>
          <a:xfrm rot="-5400000">
            <a:off x="4392677" y="3559929"/>
            <a:ext cx="276000" cy="2970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D0D15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3" name="Google Shape;103;p19"/>
          <p:cNvSpPr/>
          <p:nvPr/>
        </p:nvSpPr>
        <p:spPr>
          <a:xfrm flipH="1">
            <a:off x="3020614" y="2031085"/>
            <a:ext cx="1603500" cy="1124700"/>
          </a:xfrm>
          <a:prstGeom prst="round1Rect">
            <a:avLst>
              <a:gd name="adj" fmla="val 16667"/>
            </a:avLst>
          </a:prstGeom>
          <a:solidFill>
            <a:srgbClr val="D0D157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9"/>
          <p:cNvSpPr/>
          <p:nvPr/>
        </p:nvSpPr>
        <p:spPr>
          <a:xfrm>
            <a:off x="3613714" y="2919391"/>
            <a:ext cx="389100" cy="2547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01512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9"/>
          <p:cNvSpPr txBox="1"/>
          <p:nvPr/>
        </p:nvSpPr>
        <p:spPr>
          <a:xfrm>
            <a:off x="3128314" y="2309291"/>
            <a:ext cx="1359900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015127"/>
                </a:solidFill>
              </a:rPr>
              <a:t>Assessment Management</a:t>
            </a:r>
            <a:endParaRPr sz="1200" dirty="0">
              <a:solidFill>
                <a:srgbClr val="015127"/>
              </a:solidFill>
            </a:endParaRPr>
          </a:p>
        </p:txBody>
      </p:sp>
      <p:sp>
        <p:nvSpPr>
          <p:cNvPr id="106" name="Google Shape;106;p19"/>
          <p:cNvSpPr txBox="1"/>
          <p:nvPr/>
        </p:nvSpPr>
        <p:spPr>
          <a:xfrm>
            <a:off x="3128314" y="3455141"/>
            <a:ext cx="1231739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D0D157"/>
                </a:solidFill>
              </a:rPr>
              <a:t>Field Experience</a:t>
            </a:r>
            <a:endParaRPr sz="1200" dirty="0">
              <a:solidFill>
                <a:srgbClr val="D0D157"/>
              </a:solidFill>
            </a:endParaRPr>
          </a:p>
        </p:txBody>
      </p:sp>
      <p:sp>
        <p:nvSpPr>
          <p:cNvPr id="107" name="Google Shape;107;p19"/>
          <p:cNvSpPr txBox="1"/>
          <p:nvPr/>
        </p:nvSpPr>
        <p:spPr>
          <a:xfrm>
            <a:off x="4920648" y="3473308"/>
            <a:ext cx="1154037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015127"/>
                </a:solidFill>
              </a:rPr>
              <a:t>Program Outcomes</a:t>
            </a:r>
            <a:endParaRPr sz="1200" dirty="0">
              <a:solidFill>
                <a:srgbClr val="015127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DBA80C2-2447-C2DE-1C56-BD712F3ACAB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088852" y="2541150"/>
            <a:ext cx="697707" cy="10439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ea typeface="Lato"/>
                <a:cs typeface="Lato"/>
                <a:sym typeface="Lato"/>
              </a:rPr>
              <a:t>Assessment Management Features </a:t>
            </a:r>
            <a:r>
              <a:rPr lang="en-US" dirty="0">
                <a:ea typeface="Lato"/>
                <a:cs typeface="Lato"/>
                <a:sym typeface="Lato"/>
              </a:rPr>
              <a:t>in ELC </a:t>
            </a:r>
            <a:endParaRPr dirty="0">
              <a:ea typeface="Lato"/>
              <a:cs typeface="Lato"/>
              <a:sym typeface="Lato"/>
            </a:endParaRPr>
          </a:p>
        </p:txBody>
      </p:sp>
      <p:sp>
        <p:nvSpPr>
          <p:cNvPr id="113" name="Google Shape;113;p2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95300" indent="-457200">
              <a:lnSpc>
                <a:spcPct val="200000"/>
              </a:lnSpc>
              <a:buClr>
                <a:srgbClr val="666666"/>
              </a:buClr>
              <a:buSzPct val="72000"/>
              <a:buFont typeface="+mj-lt"/>
              <a:buAutoNum type="arabicPeriod"/>
            </a:pPr>
            <a:r>
              <a:rPr lang="en" sz="2000" dirty="0"/>
              <a:t>Standards and Rubrics</a:t>
            </a:r>
            <a:endParaRPr sz="2000" dirty="0"/>
          </a:p>
          <a:p>
            <a:pPr marL="495300" indent="-457200">
              <a:lnSpc>
                <a:spcPct val="200000"/>
              </a:lnSpc>
              <a:buClr>
                <a:srgbClr val="666666"/>
              </a:buClr>
              <a:buSzPct val="72000"/>
              <a:buFont typeface="+mj-lt"/>
              <a:buAutoNum type="arabicPeriod"/>
            </a:pPr>
            <a:r>
              <a:rPr lang="en" sz="2000" dirty="0"/>
              <a:t>Assessment Administration</a:t>
            </a:r>
            <a:endParaRPr sz="2000" dirty="0"/>
          </a:p>
          <a:p>
            <a:pPr marL="495300" indent="-457200">
              <a:lnSpc>
                <a:spcPct val="200000"/>
              </a:lnSpc>
              <a:buClr>
                <a:srgbClr val="666666"/>
              </a:buClr>
              <a:buSzPct val="72000"/>
              <a:buFont typeface="+mj-lt"/>
              <a:buAutoNum type="arabicPeriod"/>
            </a:pPr>
            <a:r>
              <a:rPr lang="en" sz="2000" dirty="0"/>
              <a:t>Assessment Mapping</a:t>
            </a:r>
            <a:endParaRPr sz="2000" dirty="0"/>
          </a:p>
          <a:p>
            <a:pPr marL="495300" indent="-457200">
              <a:lnSpc>
                <a:spcPct val="200000"/>
              </a:lnSpc>
              <a:buClr>
                <a:srgbClr val="666666"/>
              </a:buClr>
              <a:buSzPct val="72000"/>
              <a:buFont typeface="+mj-lt"/>
              <a:buAutoNum type="arabicPeriod"/>
            </a:pPr>
            <a:r>
              <a:rPr lang="en" sz="2000" dirty="0"/>
              <a:t>Key Assignments </a:t>
            </a:r>
            <a:endParaRPr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ea typeface="Lato"/>
                <a:cs typeface="Lato"/>
                <a:sym typeface="Lato"/>
              </a:rPr>
              <a:t>Assessment Management and Field Experience</a:t>
            </a:r>
            <a:endParaRPr dirty="0"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5" name="Google Shape;125;p22"/>
          <p:cNvSpPr txBox="1">
            <a:spLocks noGrp="1"/>
          </p:cNvSpPr>
          <p:nvPr>
            <p:ph type="body" sz="quarter" idx="17"/>
          </p:nvPr>
        </p:nvSpPr>
        <p:spPr>
          <a:xfrm>
            <a:off x="273844" y="929639"/>
            <a:ext cx="8595122" cy="6689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Autaut Grotesk" pitchFamily="2" charset="77"/>
              </a:rPr>
              <a:t>Assessment Management and Field Experience may overlap through performance evaluations if a program considers these evaluations key assignments which should be aligned to program standards or learning outcomes.</a:t>
            </a:r>
            <a:endParaRPr dirty="0">
              <a:latin typeface="Autaut Grotesk" pitchFamily="2" charset="77"/>
            </a:endParaRPr>
          </a:p>
        </p:txBody>
      </p:sp>
      <p:sp>
        <p:nvSpPr>
          <p:cNvPr id="126" name="Google Shape;126;p22"/>
          <p:cNvSpPr/>
          <p:nvPr/>
        </p:nvSpPr>
        <p:spPr>
          <a:xfrm rot="5400000">
            <a:off x="3994698" y="2316257"/>
            <a:ext cx="2066700" cy="17232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015127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22"/>
          <p:cNvSpPr txBox="1"/>
          <p:nvPr/>
        </p:nvSpPr>
        <p:spPr>
          <a:xfrm>
            <a:off x="4387949" y="2581386"/>
            <a:ext cx="1792800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D0D157"/>
                </a:solidFill>
              </a:rPr>
              <a:t>Assessment Management</a:t>
            </a:r>
            <a:endParaRPr sz="1600" dirty="0">
              <a:solidFill>
                <a:srgbClr val="D0D157"/>
              </a:solidFill>
            </a:endParaRPr>
          </a:p>
        </p:txBody>
      </p:sp>
      <p:sp>
        <p:nvSpPr>
          <p:cNvPr id="128" name="Google Shape;128;p22"/>
          <p:cNvSpPr/>
          <p:nvPr/>
        </p:nvSpPr>
        <p:spPr>
          <a:xfrm rot="5400000">
            <a:off x="4095971" y="3450664"/>
            <a:ext cx="498000" cy="3798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D0D15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22"/>
          <p:cNvSpPr/>
          <p:nvPr/>
        </p:nvSpPr>
        <p:spPr>
          <a:xfrm rot="16200000">
            <a:off x="2332128" y="2374826"/>
            <a:ext cx="2069400" cy="16035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D0D15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22"/>
          <p:cNvSpPr txBox="1"/>
          <p:nvPr/>
        </p:nvSpPr>
        <p:spPr>
          <a:xfrm>
            <a:off x="2789348" y="3069780"/>
            <a:ext cx="1296678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015127"/>
                </a:solidFill>
              </a:rPr>
              <a:t>Field Experience</a:t>
            </a:r>
            <a:endParaRPr sz="1600" dirty="0">
              <a:solidFill>
                <a:srgbClr val="015127"/>
              </a:solidFill>
            </a:endParaRPr>
          </a:p>
        </p:txBody>
      </p:sp>
      <p:sp>
        <p:nvSpPr>
          <p:cNvPr id="3" name="Google Shape;128;p22">
            <a:extLst>
              <a:ext uri="{FF2B5EF4-FFF2-40B4-BE49-F238E27FC236}">
                <a16:creationId xmlns:a16="http://schemas.microsoft.com/office/drawing/2014/main" id="{8EC584C8-CC1F-01EA-989A-C8FD030F7D01}"/>
              </a:ext>
            </a:extLst>
          </p:cNvPr>
          <p:cNvSpPr/>
          <p:nvPr/>
        </p:nvSpPr>
        <p:spPr>
          <a:xfrm rot="16200000">
            <a:off x="3730425" y="2516015"/>
            <a:ext cx="498000" cy="3798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01512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ea typeface="Lato"/>
                <a:cs typeface="Lato"/>
                <a:sym typeface="Lato"/>
              </a:rPr>
              <a:t>Assessment Management and Field Experience</a:t>
            </a:r>
            <a:endParaRPr dirty="0"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7" name="Google Shape;137;p23"/>
          <p:cNvSpPr txBox="1">
            <a:spLocks noGrp="1"/>
          </p:cNvSpPr>
          <p:nvPr>
            <p:ph type="body" sz="quarter" idx="17"/>
          </p:nvPr>
        </p:nvSpPr>
        <p:spPr>
          <a:xfrm>
            <a:off x="273844" y="929639"/>
            <a:ext cx="8595122" cy="6242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dirty="0">
                <a:latin typeface="Autaut Grotesk" pitchFamily="2" charset="77"/>
              </a:rPr>
              <a:t>Once the assessment management process is complete, the data collected can be extracted from ELC and analyzed as necessary through the program outcomes offering. </a:t>
            </a:r>
            <a:br>
              <a:rPr lang="en" dirty="0">
                <a:latin typeface="Autaut Grotesk" pitchFamily="2" charset="77"/>
              </a:rPr>
            </a:br>
            <a:endParaRPr sz="200" dirty="0">
              <a:solidFill>
                <a:srgbClr val="FCB655"/>
              </a:solidFill>
              <a:latin typeface="Autaut Grotesk" pitchFamily="2" charset="77"/>
            </a:endParaRPr>
          </a:p>
        </p:txBody>
      </p:sp>
      <p:sp>
        <p:nvSpPr>
          <p:cNvPr id="138" name="Google Shape;138;p23"/>
          <p:cNvSpPr/>
          <p:nvPr/>
        </p:nvSpPr>
        <p:spPr>
          <a:xfrm rot="-5400000">
            <a:off x="2311525" y="2142378"/>
            <a:ext cx="1972800" cy="23367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D0D157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23"/>
          <p:cNvSpPr txBox="1"/>
          <p:nvPr/>
        </p:nvSpPr>
        <p:spPr>
          <a:xfrm>
            <a:off x="2337507" y="2905547"/>
            <a:ext cx="19557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015127"/>
                </a:solidFill>
                <a:latin typeface="Autaut Grotesk" pitchFamily="2" charset="77"/>
                <a:ea typeface="Lato"/>
                <a:cs typeface="Lato"/>
                <a:sym typeface="Lato"/>
              </a:rPr>
              <a:t>Assessment Management</a:t>
            </a:r>
            <a:endParaRPr sz="2000" dirty="0">
              <a:solidFill>
                <a:srgbClr val="015127"/>
              </a:solidFill>
              <a:latin typeface="Autaut Grotesk" pitchFamily="2" charset="77"/>
              <a:ea typeface="Lato"/>
              <a:cs typeface="Lato"/>
              <a:sym typeface="Lato"/>
            </a:endParaRPr>
          </a:p>
        </p:txBody>
      </p:sp>
      <p:sp>
        <p:nvSpPr>
          <p:cNvPr id="140" name="Google Shape;140;p23"/>
          <p:cNvSpPr/>
          <p:nvPr/>
        </p:nvSpPr>
        <p:spPr>
          <a:xfrm rot="5400000">
            <a:off x="4617675" y="2142378"/>
            <a:ext cx="1972800" cy="23367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015127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23"/>
          <p:cNvSpPr txBox="1"/>
          <p:nvPr/>
        </p:nvSpPr>
        <p:spPr>
          <a:xfrm>
            <a:off x="5019607" y="2905622"/>
            <a:ext cx="1597699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D0D157"/>
                </a:solidFill>
                <a:latin typeface="Autaut Grotesk" pitchFamily="2" charset="77"/>
                <a:ea typeface="Lato"/>
                <a:cs typeface="Lato"/>
                <a:sym typeface="Lato"/>
              </a:rPr>
              <a:t>Program </a:t>
            </a:r>
            <a:endParaRPr sz="2000" dirty="0">
              <a:solidFill>
                <a:srgbClr val="D0D157"/>
              </a:solidFill>
              <a:latin typeface="Autaut Grotesk" pitchFamily="2" charset="77"/>
              <a:ea typeface="Lato"/>
              <a:cs typeface="Lato"/>
              <a:sym typeface="La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D0D157"/>
                </a:solidFill>
                <a:latin typeface="Autaut Grotesk" pitchFamily="2" charset="77"/>
                <a:ea typeface="Lato"/>
                <a:cs typeface="Lato"/>
                <a:sym typeface="Lato"/>
              </a:rPr>
              <a:t>Outcomes</a:t>
            </a:r>
            <a:endParaRPr sz="2000" dirty="0">
              <a:solidFill>
                <a:srgbClr val="D0D157"/>
              </a:solidFill>
              <a:latin typeface="Autaut Grotesk" pitchFamily="2" charset="77"/>
              <a:ea typeface="Lato"/>
              <a:cs typeface="Lato"/>
              <a:sym typeface="Lato"/>
            </a:endParaRPr>
          </a:p>
        </p:txBody>
      </p:sp>
      <p:sp>
        <p:nvSpPr>
          <p:cNvPr id="142" name="Google Shape;142;p23"/>
          <p:cNvSpPr/>
          <p:nvPr/>
        </p:nvSpPr>
        <p:spPr>
          <a:xfrm rot="5400000">
            <a:off x="4374662" y="3092156"/>
            <a:ext cx="483300" cy="42720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D0D15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025 Brand - PowerPoint template">
  <a:themeElements>
    <a:clrScheme name="Lumivero Corporate Palette">
      <a:dk1>
        <a:srgbClr val="1A1D1D"/>
      </a:dk1>
      <a:lt1>
        <a:srgbClr val="F2F0EA"/>
      </a:lt1>
      <a:dk2>
        <a:srgbClr val="022E5F"/>
      </a:dk2>
      <a:lt2>
        <a:srgbClr val="76C2F5"/>
      </a:lt2>
      <a:accent1>
        <a:srgbClr val="0F51BA"/>
      </a:accent1>
      <a:accent2>
        <a:srgbClr val="BC246B"/>
      </a:accent2>
      <a:accent3>
        <a:srgbClr val="831A99"/>
      </a:accent3>
      <a:accent4>
        <a:srgbClr val="EABCF3"/>
      </a:accent4>
      <a:accent5>
        <a:srgbClr val="005128"/>
      </a:accent5>
      <a:accent6>
        <a:srgbClr val="CFD158"/>
      </a:accent6>
      <a:hlink>
        <a:srgbClr val="467886"/>
      </a:hlink>
      <a:folHlink>
        <a:srgbClr val="96607D"/>
      </a:folHlink>
    </a:clrScheme>
    <a:fontScheme name="Office">
      <a:majorFont>
        <a:latin typeface="Autaut Grotesk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utaut Grotesk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3281021A-E669-7A42-AA86-11E220E2F860}" vid="{ECA7CD1D-F49C-1841-A2AD-D59CAE116C58}"/>
    </a:ext>
  </a:extLst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1A1D1D"/>
      </a:dk1>
      <a:lt1>
        <a:srgbClr val="F2F0EA"/>
      </a:lt1>
      <a:dk2>
        <a:srgbClr val="1051BA"/>
      </a:dk2>
      <a:lt2>
        <a:srgbClr val="F2EFEA"/>
      </a:lt2>
      <a:accent1>
        <a:srgbClr val="191E1B"/>
      </a:accent1>
      <a:accent2>
        <a:srgbClr val="F2F0EB"/>
      </a:accent2>
      <a:accent3>
        <a:srgbClr val="181D1A"/>
      </a:accent3>
      <a:accent4>
        <a:srgbClr val="0E28BF"/>
      </a:accent4>
      <a:accent5>
        <a:srgbClr val="B4008B"/>
      </a:accent5>
      <a:accent6>
        <a:srgbClr val="F1F0EA"/>
      </a:accent6>
      <a:hlink>
        <a:srgbClr val="467886"/>
      </a:hlink>
      <a:folHlink>
        <a:srgbClr val="96607D"/>
      </a:folHlink>
    </a:clrScheme>
    <a:fontScheme name="Office">
      <a:majorFont>
        <a:latin typeface="Autaut Grotesk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utaut Grotesk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3281021A-E669-7A42-AA86-11E220E2F860}" vid="{130AE7EB-63B2-D84D-8A36-8CFB5CF1D0E2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2025 Brand - PowerPoint template</Template>
  <TotalTime>175</TotalTime>
  <Words>515</Words>
  <Application>Microsoft Office PowerPoint</Application>
  <PresentationFormat>On-screen Show (16:9)</PresentationFormat>
  <Paragraphs>176</Paragraphs>
  <Slides>21</Slides>
  <Notes>20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Autaut Grotesk Medium</vt:lpstr>
      <vt:lpstr>Arial</vt:lpstr>
      <vt:lpstr>Autaut Grotesk Bold</vt:lpstr>
      <vt:lpstr>Autaut Grotesk</vt:lpstr>
      <vt:lpstr>Lato</vt:lpstr>
      <vt:lpstr>Autaut Grotesk Semibold</vt:lpstr>
      <vt:lpstr>2025 Brand - PowerPoint template</vt:lpstr>
      <vt:lpstr>1_Office Theme</vt:lpstr>
      <vt:lpstr>Experiential Learning Cloud for Accreditation Success</vt:lpstr>
      <vt:lpstr>Accreditation Pillars</vt:lpstr>
      <vt:lpstr>Accreditation Pillars</vt:lpstr>
      <vt:lpstr>Outcomes Based Assessment Background</vt:lpstr>
      <vt:lpstr>PowerPoint Presentation</vt:lpstr>
      <vt:lpstr>One aspect of a complete solution </vt:lpstr>
      <vt:lpstr>Assessment Management Features in ELC </vt:lpstr>
      <vt:lpstr>Assessment Management and Field Experience </vt:lpstr>
      <vt:lpstr>Assessment Management and Field Experience </vt:lpstr>
      <vt:lpstr>Assessment Management to Program Outcomes  </vt:lpstr>
      <vt:lpstr>PowerPoint Presentation</vt:lpstr>
      <vt:lpstr>Assessment Mapping Report</vt:lpstr>
      <vt:lpstr>Assessment Gaps Audit Report </vt:lpstr>
      <vt:lpstr>PowerPoint Presentation</vt:lpstr>
      <vt:lpstr>Form Completion</vt:lpstr>
      <vt:lpstr>PowerPoint Presentation</vt:lpstr>
      <vt:lpstr>PowerPoint Presentation</vt:lpstr>
      <vt:lpstr>Reporting on Rubrics</vt:lpstr>
      <vt:lpstr>Rubric Raw Data Report </vt:lpstr>
      <vt:lpstr>PowerPoint Presentation</vt:lpstr>
      <vt:lpstr>Reporting on Standards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Carly Mawer</cp:lastModifiedBy>
  <cp:revision>48</cp:revision>
  <dcterms:modified xsi:type="dcterms:W3CDTF">2025-09-16T20:49:39Z</dcterms:modified>
</cp:coreProperties>
</file>